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75" r:id="rId3"/>
    <p:sldId id="324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45" r:id="rId73"/>
    <p:sldId id="346" r:id="rId74"/>
    <p:sldId id="347" r:id="rId75"/>
    <p:sldId id="348" r:id="rId76"/>
    <p:sldId id="349" r:id="rId77"/>
    <p:sldId id="350" r:id="rId78"/>
    <p:sldId id="351" r:id="rId79"/>
    <p:sldId id="352" r:id="rId80"/>
    <p:sldId id="353" r:id="rId81"/>
    <p:sldId id="354" r:id="rId82"/>
    <p:sldId id="355" r:id="rId83"/>
    <p:sldId id="356" r:id="rId84"/>
    <p:sldId id="357" r:id="rId85"/>
    <p:sldId id="358" r:id="rId86"/>
    <p:sldId id="359" r:id="rId87"/>
    <p:sldId id="360" r:id="rId88"/>
    <p:sldId id="361" r:id="rId89"/>
    <p:sldId id="362" r:id="rId90"/>
    <p:sldId id="363" r:id="rId91"/>
    <p:sldId id="364" r:id="rId92"/>
    <p:sldId id="365" r:id="rId93"/>
    <p:sldId id="366" r:id="rId94"/>
    <p:sldId id="367" r:id="rId95"/>
    <p:sldId id="368" r:id="rId96"/>
    <p:sldId id="369" r:id="rId97"/>
    <p:sldId id="370" r:id="rId98"/>
    <p:sldId id="371" r:id="rId99"/>
    <p:sldId id="386" r:id="rId100"/>
    <p:sldId id="387" r:id="rId101"/>
    <p:sldId id="388" r:id="rId102"/>
    <p:sldId id="389" r:id="rId103"/>
    <p:sldId id="414" r:id="rId104"/>
    <p:sldId id="415" r:id="rId105"/>
    <p:sldId id="390" r:id="rId106"/>
    <p:sldId id="391" r:id="rId107"/>
    <p:sldId id="392" r:id="rId108"/>
    <p:sldId id="393" r:id="rId109"/>
    <p:sldId id="394" r:id="rId110"/>
    <p:sldId id="395" r:id="rId111"/>
    <p:sldId id="396" r:id="rId112"/>
    <p:sldId id="397" r:id="rId113"/>
    <p:sldId id="398" r:id="rId114"/>
    <p:sldId id="399" r:id="rId115"/>
    <p:sldId id="400" r:id="rId116"/>
    <p:sldId id="401" r:id="rId117"/>
    <p:sldId id="402" r:id="rId118"/>
    <p:sldId id="403" r:id="rId119"/>
    <p:sldId id="404" r:id="rId120"/>
    <p:sldId id="405" r:id="rId121"/>
    <p:sldId id="406" r:id="rId122"/>
    <p:sldId id="407" r:id="rId123"/>
    <p:sldId id="408" r:id="rId124"/>
    <p:sldId id="409" r:id="rId125"/>
    <p:sldId id="410" r:id="rId126"/>
    <p:sldId id="411" r:id="rId127"/>
    <p:sldId id="412" r:id="rId128"/>
    <p:sldId id="413" r:id="rId129"/>
  </p:sldIdLst>
  <p:sldSz cx="10083800" cy="7556500"/>
  <p:notesSz cx="10083800" cy="7556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4E6B04-33A0-4DD6-A93E-8953899E20AB}">
          <p14:sldIdLst>
            <p14:sldId id="258"/>
          </p14:sldIdLst>
        </p14:section>
        <p14:section name="Kruskal's Algorithm" id="{2C9E8CA2-0C78-4832-BAEC-7246F304C2B7}">
          <p14:sldIdLst>
            <p14:sldId id="275"/>
            <p14:sldId id="32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86"/>
          </p14:sldIdLst>
        </p14:section>
        <p14:section name="Implementing Kruskal's Algorithm" id="{21EB9BDC-046E-4F03-AABD-12653B6FE5BF}">
          <p14:sldIdLst>
            <p14:sldId id="387"/>
            <p14:sldId id="388"/>
          </p14:sldIdLst>
        </p14:section>
        <p14:section name="Speeding up Kruskal's" id="{E799007F-1A98-41A9-948C-E4DC9198B92C}">
          <p14:sldIdLst>
            <p14:sldId id="389"/>
            <p14:sldId id="414"/>
            <p14:sldId id="415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502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6285" y="2342515"/>
            <a:ext cx="857123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570" y="4231640"/>
            <a:ext cx="705866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A1A1A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191919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A1A1A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4190" y="1737995"/>
            <a:ext cx="4386453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3157" y="1737995"/>
            <a:ext cx="4386453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A1A1A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52039" y="2938779"/>
            <a:ext cx="5379720" cy="1176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1A1A1A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9120" y="1563370"/>
            <a:ext cx="8925559" cy="3596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191919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28492" y="7027545"/>
            <a:ext cx="3226816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4190" y="7027545"/>
            <a:ext cx="2319274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60336" y="7027545"/>
            <a:ext cx="2319274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83.png"/><Relationship Id="rId7" Type="http://schemas.openxmlformats.org/officeDocument/2006/relationships/image" Target="../media/image7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84.png"/><Relationship Id="rId10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79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83.png"/><Relationship Id="rId7" Type="http://schemas.openxmlformats.org/officeDocument/2006/relationships/image" Target="../media/image7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84.png"/><Relationship Id="rId10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79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3.png"/><Relationship Id="rId7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81.png"/><Relationship Id="rId9" Type="http://schemas.openxmlformats.org/officeDocument/2006/relationships/image" Target="../media/image7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3.png"/><Relationship Id="rId7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81.png"/><Relationship Id="rId9" Type="http://schemas.openxmlformats.org/officeDocument/2006/relationships/image" Target="../media/image7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84.png"/><Relationship Id="rId4" Type="http://schemas.openxmlformats.org/officeDocument/2006/relationships/image" Target="../media/image8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84.png"/><Relationship Id="rId4" Type="http://schemas.openxmlformats.org/officeDocument/2006/relationships/image" Target="../media/image8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1589" y="554990"/>
            <a:ext cx="49517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191919"/>
                </a:solidFill>
              </a:rPr>
              <a:t>Outline </a:t>
            </a:r>
            <a:endParaRPr spc="-70" dirty="0">
              <a:solidFill>
                <a:srgbClr val="191919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440" y="246507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289" y="2330450"/>
            <a:ext cx="46170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Kruskal's</a:t>
            </a:r>
            <a:r>
              <a:rPr sz="3200" b="1" spc="-60" dirty="0">
                <a:solidFill>
                  <a:srgbClr val="0000FF"/>
                </a:solidFill>
                <a:latin typeface="DejaVu Serif"/>
                <a:cs typeface="DejaVu Serif"/>
              </a:rPr>
              <a:t> </a:t>
            </a: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Algorithm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39" y="310768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5089" y="2985770"/>
            <a:ext cx="7063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different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algorithm for finding</a:t>
            </a:r>
            <a:r>
              <a:rPr sz="2800" spc="-8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45" dirty="0">
                <a:solidFill>
                  <a:srgbClr val="191919"/>
                </a:solidFill>
                <a:latin typeface="DejaVu Serif"/>
                <a:cs typeface="DejaVu Serif"/>
              </a:rPr>
              <a:t>MSTs.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9440" y="4297679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3289" y="4163059"/>
            <a:ext cx="45224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Disjoint-Set</a:t>
            </a:r>
            <a:r>
              <a:rPr sz="3200" b="1" spc="-45" dirty="0">
                <a:solidFill>
                  <a:srgbClr val="0000FF"/>
                </a:solidFill>
                <a:latin typeface="DejaVu Serif"/>
                <a:cs typeface="DejaVu Serif"/>
              </a:rPr>
              <a:t> </a:t>
            </a:r>
            <a:r>
              <a:rPr sz="3200" b="1" spc="-30" dirty="0">
                <a:solidFill>
                  <a:srgbClr val="0000FF"/>
                </a:solidFill>
                <a:latin typeface="DejaVu Serif"/>
                <a:cs typeface="DejaVu Serif"/>
              </a:rPr>
              <a:t>Forests</a:t>
            </a:r>
            <a:endParaRPr sz="3200" dirty="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1239" y="493902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55089" y="4818379"/>
            <a:ext cx="8017509" cy="86614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3260"/>
              </a:lnSpc>
              <a:spcBef>
                <a:spcPts val="290"/>
              </a:spcBef>
            </a:pP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specialized data structure for speeding up  Kruskal's</a:t>
            </a:r>
            <a:r>
              <a:rPr sz="2800" spc="-1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algorithm.</a:t>
            </a:r>
            <a:endParaRPr sz="2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00" y="611505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10921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71900" y="59385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71900" y="57607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1900" y="5584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1900" y="5406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1900" y="52298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10667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582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87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265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043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08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86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364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2339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117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895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660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438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21660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660" y="3186429"/>
            <a:ext cx="71342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191919"/>
                </a:solidFill>
              </a:rPr>
              <a:t>Implementing Kruskal's</a:t>
            </a:r>
            <a:r>
              <a:rPr sz="3200" spc="-40" dirty="0">
                <a:solidFill>
                  <a:srgbClr val="191919"/>
                </a:solidFill>
              </a:rPr>
              <a:t> </a:t>
            </a:r>
            <a:r>
              <a:rPr sz="3200" spc="-5" dirty="0">
                <a:solidFill>
                  <a:srgbClr val="191919"/>
                </a:solidFill>
              </a:rPr>
              <a:t>Algorithm</a:t>
            </a:r>
            <a:endParaRPr sz="3200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9800" y="554990"/>
            <a:ext cx="56540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191919"/>
                </a:solidFill>
              </a:rPr>
              <a:t>Kruskal's</a:t>
            </a:r>
            <a:r>
              <a:rPr spc="-35" dirty="0">
                <a:solidFill>
                  <a:srgbClr val="191919"/>
                </a:solidFill>
              </a:rPr>
              <a:t> </a:t>
            </a:r>
            <a:r>
              <a:rPr spc="-10" dirty="0">
                <a:solidFill>
                  <a:srgbClr val="191919"/>
                </a:solidFill>
              </a:rPr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5038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9740"/>
            <a:ext cx="78327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High-level overview of Kruskal's</a:t>
            </a:r>
            <a:r>
              <a:rPr sz="2800" spc="-9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algorithm: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435860"/>
            <a:ext cx="144145" cy="203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23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2964180"/>
            <a:ext cx="144145" cy="203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23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9689" y="2193289"/>
            <a:ext cx="7443470" cy="155194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0"/>
              </a:spcBef>
            </a:pPr>
            <a:r>
              <a:rPr sz="2600" spc="-5" dirty="0">
                <a:solidFill>
                  <a:srgbClr val="191919"/>
                </a:solidFill>
                <a:latin typeface="DejaVu Serif"/>
                <a:cs typeface="DejaVu Serif"/>
              </a:rPr>
              <a:t>Let </a:t>
            </a:r>
            <a:r>
              <a:rPr sz="2600" i="1" dirty="0">
                <a:solidFill>
                  <a:srgbClr val="191919"/>
                </a:solidFill>
                <a:latin typeface="DejaVu Serif"/>
                <a:cs typeface="DejaVu Serif"/>
              </a:rPr>
              <a:t>T </a:t>
            </a:r>
            <a:r>
              <a:rPr sz="2600" dirty="0">
                <a:solidFill>
                  <a:srgbClr val="191919"/>
                </a:solidFill>
                <a:latin typeface="DejaVu Serif"/>
                <a:cs typeface="DejaVu Serif"/>
              </a:rPr>
              <a:t>=</a:t>
            </a:r>
            <a:r>
              <a:rPr sz="2600" spc="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600" spc="-80" dirty="0">
                <a:solidFill>
                  <a:srgbClr val="191919"/>
                </a:solidFill>
                <a:latin typeface="DejaVu Serif"/>
                <a:cs typeface="DejaVu Serif"/>
              </a:rPr>
              <a:t>Ø.</a:t>
            </a:r>
            <a:endParaRPr sz="2600">
              <a:latin typeface="DejaVu Serif"/>
              <a:cs typeface="DejaVu Serif"/>
            </a:endParaRPr>
          </a:p>
          <a:p>
            <a:pPr marL="38100">
              <a:lnSpc>
                <a:spcPct val="100000"/>
              </a:lnSpc>
              <a:spcBef>
                <a:spcPts val="1040"/>
              </a:spcBef>
            </a:pPr>
            <a:r>
              <a:rPr sz="2600" spc="-45" dirty="0">
                <a:solidFill>
                  <a:srgbClr val="191919"/>
                </a:solidFill>
                <a:latin typeface="DejaVu Serif"/>
                <a:cs typeface="DejaVu Serif"/>
              </a:rPr>
              <a:t>For </a:t>
            </a:r>
            <a:r>
              <a:rPr sz="2600" spc="-5" dirty="0">
                <a:solidFill>
                  <a:srgbClr val="191919"/>
                </a:solidFill>
                <a:latin typeface="DejaVu Serif"/>
                <a:cs typeface="DejaVu Serif"/>
              </a:rPr>
              <a:t>each edge </a:t>
            </a:r>
            <a:r>
              <a:rPr sz="2600" spc="15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600" i="1" spc="15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600" spc="15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6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600" dirty="0">
                <a:solidFill>
                  <a:srgbClr val="191919"/>
                </a:solidFill>
                <a:latin typeface="DejaVu Serif"/>
                <a:cs typeface="DejaVu Serif"/>
              </a:rPr>
              <a:t>) </a:t>
            </a:r>
            <a:r>
              <a:rPr sz="2600" spc="-5" dirty="0">
                <a:solidFill>
                  <a:srgbClr val="191919"/>
                </a:solidFill>
                <a:latin typeface="DejaVu Serif"/>
                <a:cs typeface="DejaVu Serif"/>
              </a:rPr>
              <a:t>sorted </a:t>
            </a:r>
            <a:r>
              <a:rPr sz="2600" dirty="0">
                <a:solidFill>
                  <a:srgbClr val="191919"/>
                </a:solidFill>
                <a:latin typeface="DejaVu Serif"/>
                <a:cs typeface="DejaVu Serif"/>
              </a:rPr>
              <a:t>by</a:t>
            </a:r>
            <a:r>
              <a:rPr sz="2600" spc="1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600" dirty="0">
                <a:solidFill>
                  <a:srgbClr val="191919"/>
                </a:solidFill>
                <a:latin typeface="DejaVu Serif"/>
                <a:cs typeface="DejaVu Serif"/>
              </a:rPr>
              <a:t>cost:</a:t>
            </a:r>
            <a:endParaRPr sz="2600">
              <a:latin typeface="DejaVu Serif"/>
              <a:cs typeface="DejaVu Serif"/>
            </a:endParaRPr>
          </a:p>
          <a:p>
            <a:pPr marL="182245">
              <a:lnSpc>
                <a:spcPct val="100000"/>
              </a:lnSpc>
              <a:spcBef>
                <a:spcPts val="1060"/>
              </a:spcBef>
              <a:tabLst>
                <a:tab pos="469265" algn="l"/>
              </a:tabLst>
            </a:pPr>
            <a:r>
              <a:rPr sz="2475" spc="142" baseline="8417" dirty="0">
                <a:solidFill>
                  <a:srgbClr val="191919"/>
                </a:solidFill>
                <a:latin typeface="Calibri"/>
                <a:cs typeface="Calibri"/>
              </a:rPr>
              <a:t>–	</a:t>
            </a:r>
            <a:r>
              <a:rPr sz="2200" dirty="0">
                <a:solidFill>
                  <a:srgbClr val="191919"/>
                </a:solidFill>
                <a:latin typeface="DejaVu Serif"/>
                <a:cs typeface="DejaVu Serif"/>
              </a:rPr>
              <a:t>If </a:t>
            </a:r>
            <a:r>
              <a:rPr sz="2200" i="1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200" spc="-5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2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200" spc="-10" dirty="0">
                <a:solidFill>
                  <a:srgbClr val="191919"/>
                </a:solidFill>
                <a:latin typeface="DejaVu Serif"/>
                <a:cs typeface="DejaVu Serif"/>
              </a:rPr>
              <a:t>are </a:t>
            </a:r>
            <a:r>
              <a:rPr sz="2200" spc="-5" dirty="0">
                <a:solidFill>
                  <a:srgbClr val="191919"/>
                </a:solidFill>
                <a:latin typeface="DejaVu Serif"/>
                <a:cs typeface="DejaVu Serif"/>
              </a:rPr>
              <a:t>not </a:t>
            </a:r>
            <a:r>
              <a:rPr sz="2200" spc="-10" dirty="0">
                <a:solidFill>
                  <a:srgbClr val="191919"/>
                </a:solidFill>
                <a:latin typeface="DejaVu Serif"/>
                <a:cs typeface="DejaVu Serif"/>
              </a:rPr>
              <a:t>connected </a:t>
            </a:r>
            <a:r>
              <a:rPr sz="2200" spc="-5" dirty="0">
                <a:solidFill>
                  <a:srgbClr val="191919"/>
                </a:solidFill>
                <a:latin typeface="DejaVu Serif"/>
                <a:cs typeface="DejaVu Serif"/>
              </a:rPr>
              <a:t>by </a:t>
            </a:r>
            <a:r>
              <a:rPr sz="2200" i="1" spc="-5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200" spc="-5" dirty="0">
                <a:solidFill>
                  <a:srgbClr val="191919"/>
                </a:solidFill>
                <a:latin typeface="DejaVu Serif"/>
                <a:cs typeface="DejaVu Serif"/>
              </a:rPr>
              <a:t>, add (</a:t>
            </a:r>
            <a:r>
              <a:rPr sz="2200" i="1" spc="-5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200" spc="-5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200" i="1" spc="-10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200" spc="-10" dirty="0">
                <a:solidFill>
                  <a:srgbClr val="191919"/>
                </a:solidFill>
                <a:latin typeface="DejaVu Serif"/>
                <a:cs typeface="DejaVu Serif"/>
              </a:rPr>
              <a:t>) </a:t>
            </a:r>
            <a:r>
              <a:rPr sz="2200" dirty="0">
                <a:solidFill>
                  <a:srgbClr val="191919"/>
                </a:solidFill>
                <a:latin typeface="DejaVu Serif"/>
                <a:cs typeface="DejaVu Serif"/>
              </a:rPr>
              <a:t>to</a:t>
            </a:r>
            <a:r>
              <a:rPr sz="2200" spc="-9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200" i="1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200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2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440" y="393192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440" y="493775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440" y="59448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3289" y="3811270"/>
            <a:ext cx="8076565" cy="246761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335915">
              <a:lnSpc>
                <a:spcPts val="3250"/>
              </a:lnSpc>
              <a:spcBef>
                <a:spcPts val="300"/>
              </a:spcBef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Can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visit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edges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in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order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by sorting them</a:t>
            </a:r>
            <a:r>
              <a:rPr sz="2800" spc="-114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in 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time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O(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m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log</a:t>
            </a:r>
            <a:r>
              <a:rPr sz="2800" spc="-3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n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).</a:t>
            </a:r>
            <a:endParaRPr sz="2800">
              <a:latin typeface="DejaVu Serif"/>
              <a:cs typeface="DejaVu Serif"/>
            </a:endParaRPr>
          </a:p>
          <a:p>
            <a:pPr marL="12700" marR="5080">
              <a:lnSpc>
                <a:spcPts val="3250"/>
              </a:lnSpc>
              <a:spcBef>
                <a:spcPts val="1420"/>
              </a:spcBef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Can check whether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are connected</a:t>
            </a:r>
            <a:r>
              <a:rPr sz="2800" spc="-10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in 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time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O(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n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)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by doing </a:t>
            </a:r>
            <a:r>
              <a:rPr sz="2800" spc="-30" dirty="0">
                <a:solidFill>
                  <a:srgbClr val="191919"/>
                </a:solidFill>
                <a:latin typeface="DejaVu Serif"/>
                <a:cs typeface="DejaVu Serif"/>
              </a:rPr>
              <a:t>DFS.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spc="-10" dirty="0">
                <a:solidFill>
                  <a:srgbClr val="191919"/>
                </a:solidFill>
                <a:latin typeface="DejaVu Serif"/>
                <a:cs typeface="DejaVu Serif"/>
              </a:rPr>
              <a:t>(Why?)</a:t>
            </a:r>
            <a:endParaRPr sz="280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2800" spc="-50" dirty="0">
                <a:solidFill>
                  <a:srgbClr val="191919"/>
                </a:solidFill>
                <a:latin typeface="DejaVu Serif"/>
                <a:cs typeface="DejaVu Serif"/>
              </a:rPr>
              <a:t>Total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time required:</a:t>
            </a:r>
            <a:r>
              <a:rPr sz="2800" spc="5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DejaVu Serif"/>
                <a:cs typeface="DejaVu Serif"/>
              </a:rPr>
              <a:t>O(</a:t>
            </a:r>
            <a:r>
              <a:rPr sz="28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mn</a:t>
            </a:r>
            <a:r>
              <a:rPr sz="2800" b="1" spc="-5" dirty="0">
                <a:solidFill>
                  <a:srgbClr val="0000FF"/>
                </a:solidFill>
                <a:latin typeface="DejaVu Serif"/>
                <a:cs typeface="DejaVu Serif"/>
              </a:rPr>
              <a:t>)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0389" y="554990"/>
            <a:ext cx="63728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191919"/>
                </a:solidFill>
              </a:rPr>
              <a:t>Speeding up</a:t>
            </a:r>
            <a:r>
              <a:rPr spc="-80" dirty="0">
                <a:solidFill>
                  <a:srgbClr val="191919"/>
                </a:solidFill>
              </a:rPr>
              <a:t> </a:t>
            </a:r>
            <a:r>
              <a:rPr spc="-5" dirty="0">
                <a:solidFill>
                  <a:srgbClr val="191919"/>
                </a:solidFill>
              </a:rPr>
              <a:t>Kruskal's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6436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46964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0" y="459867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1728470"/>
            <a:ext cx="8305165" cy="372110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87630" algn="just">
              <a:lnSpc>
                <a:spcPts val="3729"/>
              </a:lnSpc>
              <a:spcBef>
                <a:spcPts val="315"/>
              </a:spcBef>
            </a:pP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The “bottleneck” in Kruskal's algorithm  is checking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whether a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pair of nodes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are  connected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to one </a:t>
            </a:r>
            <a:r>
              <a:rPr sz="3200" spc="-45" dirty="0">
                <a:solidFill>
                  <a:srgbClr val="191919"/>
                </a:solidFill>
                <a:latin typeface="DejaVu Serif"/>
                <a:cs typeface="DejaVu Serif"/>
              </a:rPr>
              <a:t>another.</a:t>
            </a:r>
            <a:endParaRPr sz="3200" dirty="0">
              <a:latin typeface="DejaVu Serif"/>
              <a:cs typeface="DejaVu Serif"/>
            </a:endParaRPr>
          </a:p>
          <a:p>
            <a:pPr marL="12700" algn="just">
              <a:lnSpc>
                <a:spcPts val="3785"/>
              </a:lnSpc>
              <a:spcBef>
                <a:spcPts val="1245"/>
              </a:spcBef>
            </a:pP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Goal: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Optimize queries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of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the form</a:t>
            </a:r>
            <a:r>
              <a:rPr sz="3200" spc="-9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“are</a:t>
            </a:r>
            <a:endParaRPr sz="3200" dirty="0">
              <a:latin typeface="DejaVu Serif"/>
              <a:cs typeface="DejaVu Serif"/>
            </a:endParaRPr>
          </a:p>
          <a:p>
            <a:pPr marL="12700" algn="just">
              <a:lnSpc>
                <a:spcPts val="3785"/>
              </a:lnSpc>
            </a:pPr>
            <a:r>
              <a:rPr sz="3200" i="1" dirty="0">
                <a:solidFill>
                  <a:srgbClr val="191919"/>
                </a:solidFill>
                <a:latin typeface="DejaVu Serif"/>
                <a:cs typeface="DejaVu Serif"/>
              </a:rPr>
              <a:t>x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3200" i="1" dirty="0">
                <a:solidFill>
                  <a:srgbClr val="191919"/>
                </a:solidFill>
                <a:latin typeface="DejaVu Serif"/>
                <a:cs typeface="DejaVu Serif"/>
              </a:rPr>
              <a:t>y</a:t>
            </a:r>
            <a:r>
              <a:rPr sz="3200" i="1" spc="2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connected?”</a:t>
            </a:r>
            <a:endParaRPr sz="3200" dirty="0">
              <a:latin typeface="DejaVu Serif"/>
              <a:cs typeface="DejaVu Serif"/>
            </a:endParaRPr>
          </a:p>
          <a:p>
            <a:pPr marL="12700" marR="57785" algn="just">
              <a:lnSpc>
                <a:spcPts val="3729"/>
              </a:lnSpc>
              <a:spcBef>
                <a:spcPts val="1525"/>
              </a:spcBef>
            </a:pPr>
            <a:r>
              <a:rPr sz="3200" spc="-125" dirty="0">
                <a:solidFill>
                  <a:srgbClr val="191919"/>
                </a:solidFill>
                <a:latin typeface="DejaVu Serif"/>
                <a:cs typeface="DejaVu Serif"/>
              </a:rPr>
              <a:t>To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do this,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we </a:t>
            </a:r>
            <a:r>
              <a:rPr sz="3200" spc="-10" dirty="0">
                <a:solidFill>
                  <a:srgbClr val="191919"/>
                </a:solidFill>
                <a:latin typeface="DejaVu Serif"/>
                <a:cs typeface="DejaVu Serif"/>
              </a:rPr>
              <a:t>will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introduce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a new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data  structure called the </a:t>
            </a:r>
            <a:r>
              <a:rPr sz="3200" i="1" spc="-5" dirty="0">
                <a:solidFill>
                  <a:srgbClr val="FF0000"/>
                </a:solidFill>
                <a:latin typeface="DejaVu Serif"/>
                <a:cs typeface="DejaVu Serif"/>
              </a:rPr>
              <a:t>disjoint-set</a:t>
            </a:r>
            <a:r>
              <a:rPr sz="3200" i="1" spc="35" dirty="0">
                <a:solidFill>
                  <a:srgbClr val="FF0000"/>
                </a:solidFill>
                <a:latin typeface="DejaVu Serif"/>
                <a:cs typeface="DejaVu Serif"/>
              </a:rPr>
              <a:t> </a:t>
            </a:r>
            <a:r>
              <a:rPr sz="3200" i="1" dirty="0">
                <a:solidFill>
                  <a:srgbClr val="FF0000"/>
                </a:solidFill>
                <a:latin typeface="DejaVu Serif"/>
                <a:cs typeface="DejaVu Serif"/>
              </a:rPr>
              <a:t>forest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3200" dirty="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0070" y="554990"/>
            <a:ext cx="38760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191919"/>
                </a:solidFill>
              </a:rPr>
              <a:t>Set</a:t>
            </a:r>
            <a:r>
              <a:rPr spc="-100" dirty="0">
                <a:solidFill>
                  <a:srgbClr val="191919"/>
                </a:solidFill>
              </a:rPr>
              <a:t> </a:t>
            </a:r>
            <a:r>
              <a:rPr spc="-25" dirty="0">
                <a:solidFill>
                  <a:srgbClr val="191919"/>
                </a:solidFill>
              </a:rPr>
              <a:t>Partitions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6690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47345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32279"/>
            <a:ext cx="8273415" cy="30683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ct val="97300"/>
              </a:lnSpc>
              <a:spcBef>
                <a:spcPts val="200"/>
              </a:spcBef>
            </a:pP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partition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of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set </a:t>
            </a:r>
            <a:r>
              <a:rPr sz="3200" i="1" dirty="0">
                <a:solidFill>
                  <a:srgbClr val="191919"/>
                </a:solidFill>
                <a:latin typeface="DejaVu Serif"/>
                <a:cs typeface="DejaVu Serif"/>
              </a:rPr>
              <a:t>S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is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family </a:t>
            </a:r>
            <a:r>
              <a:rPr sz="3200" i="1" dirty="0">
                <a:solidFill>
                  <a:srgbClr val="191919"/>
                </a:solidFill>
                <a:latin typeface="DejaVu Serif"/>
                <a:cs typeface="DejaVu Serif"/>
              </a:rPr>
              <a:t>X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of  nonempty sets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where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each element of </a:t>
            </a:r>
            <a:r>
              <a:rPr sz="3200" i="1" dirty="0">
                <a:solidFill>
                  <a:srgbClr val="191919"/>
                </a:solidFill>
                <a:latin typeface="DejaVu Serif"/>
                <a:cs typeface="DejaVu Serif"/>
              </a:rPr>
              <a:t>S 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belongs to exactly one set in</a:t>
            </a:r>
            <a:r>
              <a:rPr sz="3200" spc="6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3200" i="1" dirty="0">
                <a:solidFill>
                  <a:srgbClr val="191919"/>
                </a:solidFill>
                <a:latin typeface="DejaVu Serif"/>
                <a:cs typeface="DejaVu Serif"/>
              </a:rPr>
              <a:t>X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3200">
              <a:latin typeface="DejaVu Serif"/>
              <a:cs typeface="DejaVu Serif"/>
            </a:endParaRPr>
          </a:p>
          <a:p>
            <a:pPr marL="12700" marR="511809">
              <a:lnSpc>
                <a:spcPct val="97300"/>
              </a:lnSpc>
              <a:spcBef>
                <a:spcPts val="1445"/>
              </a:spcBef>
            </a:pP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Goal: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Build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data structure (called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a  </a:t>
            </a:r>
            <a:r>
              <a:rPr sz="3200" i="1" spc="-5" dirty="0">
                <a:solidFill>
                  <a:srgbClr val="191919"/>
                </a:solidFill>
                <a:latin typeface="DejaVu Serif"/>
                <a:cs typeface="DejaVu Serif"/>
              </a:rPr>
              <a:t>disjoint-set data </a:t>
            </a:r>
            <a:r>
              <a:rPr sz="3200" i="1" dirty="0">
                <a:solidFill>
                  <a:srgbClr val="191919"/>
                </a:solidFill>
                <a:latin typeface="DejaVu Serif"/>
                <a:cs typeface="DejaVu Serif"/>
              </a:rPr>
              <a:t>structure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)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that  efficiently supports three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operations: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506602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56273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239" y="660273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5089" y="4813300"/>
            <a:ext cx="8237855" cy="253619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800" b="1" spc="-5" dirty="0">
                <a:solidFill>
                  <a:srgbClr val="0000FF"/>
                </a:solidFill>
                <a:latin typeface="DejaVu Serif"/>
                <a:cs typeface="DejaVu Serif"/>
              </a:rPr>
              <a:t>make-set(</a:t>
            </a:r>
            <a:r>
              <a:rPr sz="28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v</a:t>
            </a:r>
            <a:r>
              <a:rPr sz="2800" b="1" spc="-5" dirty="0">
                <a:solidFill>
                  <a:srgbClr val="0000FF"/>
                </a:solidFill>
                <a:latin typeface="DejaVu Serif"/>
                <a:cs typeface="DejaVu Serif"/>
              </a:rPr>
              <a:t>)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, which places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into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its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own</a:t>
            </a:r>
            <a:r>
              <a:rPr sz="2800" spc="-7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set,</a:t>
            </a:r>
            <a:endParaRPr sz="2800">
              <a:latin typeface="DejaVu Serif"/>
              <a:cs typeface="DejaVu Serif"/>
            </a:endParaRPr>
          </a:p>
          <a:p>
            <a:pPr marL="12700" marR="1379220">
              <a:lnSpc>
                <a:spcPts val="3250"/>
              </a:lnSpc>
              <a:spcBef>
                <a:spcPts val="1260"/>
              </a:spcBef>
            </a:pPr>
            <a:r>
              <a:rPr sz="2800" b="1" spc="-10" dirty="0">
                <a:solidFill>
                  <a:srgbClr val="0000FF"/>
                </a:solidFill>
                <a:latin typeface="DejaVu Serif"/>
                <a:cs typeface="DejaVu Serif"/>
              </a:rPr>
              <a:t>union(</a:t>
            </a:r>
            <a:r>
              <a:rPr sz="2800" b="1" i="1" spc="-10" dirty="0">
                <a:solidFill>
                  <a:srgbClr val="0000FF"/>
                </a:solidFill>
                <a:latin typeface="DejaVu Serif"/>
                <a:cs typeface="DejaVu Serif"/>
              </a:rPr>
              <a:t>u</a:t>
            </a:r>
            <a:r>
              <a:rPr sz="2800" b="1" spc="-10" dirty="0">
                <a:solidFill>
                  <a:srgbClr val="0000FF"/>
                </a:solidFill>
                <a:latin typeface="DejaVu Serif"/>
                <a:cs typeface="DejaVu Serif"/>
              </a:rPr>
              <a:t>, </a:t>
            </a:r>
            <a:r>
              <a:rPr sz="28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v</a:t>
            </a:r>
            <a:r>
              <a:rPr sz="2800" b="1" spc="-5" dirty="0">
                <a:solidFill>
                  <a:srgbClr val="0000FF"/>
                </a:solidFill>
                <a:latin typeface="DejaVu Serif"/>
                <a:cs typeface="DejaVu Serif"/>
              </a:rPr>
              <a:t>)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, which combines the sets  containing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into one set,</a:t>
            </a:r>
            <a:r>
              <a:rPr sz="2800" spc="-7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and</a:t>
            </a:r>
            <a:endParaRPr sz="2800">
              <a:latin typeface="DejaVu Serif"/>
              <a:cs typeface="DejaVu Serif"/>
            </a:endParaRPr>
          </a:p>
          <a:p>
            <a:pPr marL="12700">
              <a:lnSpc>
                <a:spcPts val="3310"/>
              </a:lnSpc>
              <a:spcBef>
                <a:spcPts val="970"/>
              </a:spcBef>
            </a:pPr>
            <a:r>
              <a:rPr sz="2800" b="1" spc="-10" dirty="0">
                <a:solidFill>
                  <a:srgbClr val="0000FF"/>
                </a:solidFill>
                <a:latin typeface="DejaVu Serif"/>
                <a:cs typeface="DejaVu Serif"/>
              </a:rPr>
              <a:t>in-same(</a:t>
            </a:r>
            <a:r>
              <a:rPr sz="2800" b="1" i="1" spc="-10" dirty="0">
                <a:solidFill>
                  <a:srgbClr val="0000FF"/>
                </a:solidFill>
                <a:latin typeface="DejaVu Serif"/>
                <a:cs typeface="DejaVu Serif"/>
              </a:rPr>
              <a:t>u</a:t>
            </a:r>
            <a:r>
              <a:rPr sz="2800" b="1" spc="-10" dirty="0">
                <a:solidFill>
                  <a:srgbClr val="0000FF"/>
                </a:solidFill>
                <a:latin typeface="DejaVu Serif"/>
                <a:cs typeface="DejaVu Serif"/>
              </a:rPr>
              <a:t>, </a:t>
            </a:r>
            <a:r>
              <a:rPr sz="28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v</a:t>
            </a:r>
            <a:r>
              <a:rPr sz="2800" b="1" spc="-5" dirty="0">
                <a:solidFill>
                  <a:srgbClr val="0000FF"/>
                </a:solidFill>
                <a:latin typeface="DejaVu Serif"/>
                <a:cs typeface="DejaVu Serif"/>
              </a:rPr>
              <a:t>)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which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returns whether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800" i="1" spc="-1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and</a:t>
            </a:r>
            <a:endParaRPr sz="2800">
              <a:latin typeface="DejaVu Serif"/>
              <a:cs typeface="DejaVu Serif"/>
            </a:endParaRPr>
          </a:p>
          <a:p>
            <a:pPr marL="12700">
              <a:lnSpc>
                <a:spcPts val="3310"/>
              </a:lnSpc>
            </a:pP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belong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to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the same</a:t>
            </a:r>
            <a:r>
              <a:rPr sz="2800" spc="-5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set.</a:t>
            </a:r>
            <a:endParaRPr sz="2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9800" y="554990"/>
            <a:ext cx="56540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191919"/>
                </a:solidFill>
              </a:rPr>
              <a:t>Kruskal's</a:t>
            </a:r>
            <a:r>
              <a:rPr spc="-35" dirty="0">
                <a:solidFill>
                  <a:srgbClr val="191919"/>
                </a:solidFill>
              </a:rPr>
              <a:t> </a:t>
            </a:r>
            <a:r>
              <a:rPr spc="-10" dirty="0">
                <a:solidFill>
                  <a:srgbClr val="191919"/>
                </a:solidFill>
              </a:rPr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5038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9740"/>
            <a:ext cx="54673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Using our new data</a:t>
            </a:r>
            <a:r>
              <a:rPr sz="2800" spc="-10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structure: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44347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299973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35572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239" y="463422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9689" y="2193289"/>
            <a:ext cx="6802755" cy="433578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20"/>
              </a:spcBef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Let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T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=</a:t>
            </a:r>
            <a:r>
              <a:rPr sz="2800" spc="-3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90" dirty="0">
                <a:solidFill>
                  <a:srgbClr val="191919"/>
                </a:solidFill>
                <a:latin typeface="DejaVu Serif"/>
                <a:cs typeface="DejaVu Serif"/>
              </a:rPr>
              <a:t>Ø.</a:t>
            </a:r>
            <a:endParaRPr sz="2800">
              <a:latin typeface="DejaVu Serif"/>
              <a:cs typeface="DejaVu Serif"/>
            </a:endParaRPr>
          </a:p>
          <a:p>
            <a:pPr marL="38100" marR="30480">
              <a:lnSpc>
                <a:spcPts val="4390"/>
              </a:lnSpc>
              <a:spcBef>
                <a:spcPts val="305"/>
              </a:spcBef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Let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S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be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disjoint-set data structure.  </a:t>
            </a:r>
            <a:r>
              <a:rPr sz="2800" spc="-55" dirty="0">
                <a:solidFill>
                  <a:srgbClr val="191919"/>
                </a:solidFill>
                <a:latin typeface="DejaVu Serif"/>
                <a:cs typeface="DejaVu Serif"/>
              </a:rPr>
              <a:t>For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each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∈</a:t>
            </a:r>
            <a:r>
              <a:rPr sz="2800" spc="2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spc="-10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:</a:t>
            </a:r>
            <a:endParaRPr sz="2800">
              <a:latin typeface="DejaVu Serif"/>
              <a:cs typeface="DejaVu Serif"/>
            </a:endParaRPr>
          </a:p>
          <a:p>
            <a:pPr marL="469900" indent="-287655">
              <a:lnSpc>
                <a:spcPct val="100000"/>
              </a:lnSpc>
              <a:spcBef>
                <a:spcPts val="705"/>
              </a:spcBef>
              <a:buSzPct val="75000"/>
              <a:buFont typeface="Calibri"/>
              <a:buChar char="–"/>
              <a:tabLst>
                <a:tab pos="469265" algn="l"/>
                <a:tab pos="469900" algn="l"/>
              </a:tabLst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Call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S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.make-set(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)</a:t>
            </a:r>
            <a:endParaRPr sz="2800">
              <a:latin typeface="DejaVu Serif"/>
              <a:cs typeface="DejaVu Serif"/>
            </a:endParaRPr>
          </a:p>
          <a:p>
            <a:pPr marL="38100">
              <a:lnSpc>
                <a:spcPct val="100000"/>
              </a:lnSpc>
              <a:spcBef>
                <a:spcPts val="740"/>
              </a:spcBef>
            </a:pPr>
            <a:r>
              <a:rPr sz="2800" spc="-55" dirty="0">
                <a:solidFill>
                  <a:srgbClr val="191919"/>
                </a:solidFill>
                <a:latin typeface="DejaVu Serif"/>
                <a:cs typeface="DejaVu Serif"/>
              </a:rPr>
              <a:t>For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each edge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)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sorted by</a:t>
            </a:r>
            <a:r>
              <a:rPr sz="2800" spc="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cost:</a:t>
            </a:r>
            <a:endParaRPr sz="2800">
              <a:latin typeface="DejaVu Serif"/>
              <a:cs typeface="DejaVu Serif"/>
            </a:endParaRPr>
          </a:p>
          <a:p>
            <a:pPr marL="469900" indent="-287655">
              <a:lnSpc>
                <a:spcPct val="100000"/>
              </a:lnSpc>
              <a:spcBef>
                <a:spcPts val="1030"/>
              </a:spcBef>
              <a:buSzPct val="75000"/>
              <a:buFont typeface="Calibri"/>
              <a:buChar char="–"/>
              <a:tabLst>
                <a:tab pos="469265" algn="l"/>
                <a:tab pos="469900" algn="l"/>
              </a:tabLst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If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S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.in-same(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) is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false:</a:t>
            </a:r>
            <a:endParaRPr sz="2800">
              <a:latin typeface="DejaVu Serif"/>
              <a:cs typeface="DejaVu Serif"/>
            </a:endParaRPr>
          </a:p>
          <a:p>
            <a:pPr marL="901700" lvl="1" indent="-216535">
              <a:lnSpc>
                <a:spcPct val="100000"/>
              </a:lnSpc>
              <a:spcBef>
                <a:spcPts val="740"/>
              </a:spcBef>
              <a:buSzPct val="44642"/>
              <a:buFont typeface="Calibri"/>
              <a:buChar char="●"/>
              <a:tabLst>
                <a:tab pos="901700" algn="l"/>
              </a:tabLst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Add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)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to</a:t>
            </a:r>
            <a:r>
              <a:rPr sz="2800" spc="-5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800">
              <a:latin typeface="DejaVu Serif"/>
              <a:cs typeface="DejaVu Serif"/>
            </a:endParaRPr>
          </a:p>
          <a:p>
            <a:pPr marL="901700" lvl="1" indent="-216535">
              <a:lnSpc>
                <a:spcPct val="100000"/>
              </a:lnSpc>
              <a:spcBef>
                <a:spcPts val="459"/>
              </a:spcBef>
              <a:buSzPct val="44642"/>
              <a:buFont typeface="Calibri"/>
              <a:buChar char="●"/>
              <a:tabLst>
                <a:tab pos="901700" algn="l"/>
              </a:tabLst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Call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S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.union(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,</a:t>
            </a:r>
            <a:r>
              <a:rPr sz="2800" spc="-1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).</a:t>
            </a:r>
            <a:endParaRPr sz="2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9100" y="1097279"/>
            <a:ext cx="1625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5645" algn="l"/>
                <a:tab pos="16122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1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71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60" h="1800860">
                <a:moveTo>
                  <a:pt x="0" y="0"/>
                </a:moveTo>
                <a:lnTo>
                  <a:pt x="1800859" y="180085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28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59100" y="3383279"/>
            <a:ext cx="1625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5645" algn="l"/>
                <a:tab pos="16122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1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00900" y="4114800"/>
            <a:ext cx="0" cy="1828800"/>
          </a:xfrm>
          <a:custGeom>
            <a:avLst/>
            <a:gdLst/>
            <a:ahLst/>
            <a:cxnLst/>
            <a:rect l="l" t="t" r="r" b="b"/>
            <a:pathLst>
              <a:path h="1828800">
                <a:moveTo>
                  <a:pt x="0" y="0"/>
                </a:moveTo>
                <a:lnTo>
                  <a:pt x="0" y="18288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45100" y="1097279"/>
            <a:ext cx="1625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5645" algn="l"/>
                <a:tab pos="16122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45100" y="3383279"/>
            <a:ext cx="1625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5645" algn="l"/>
                <a:tab pos="16122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57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59" h="1800860">
                <a:moveTo>
                  <a:pt x="1800859" y="0"/>
                </a:moveTo>
                <a:lnTo>
                  <a:pt x="0" y="180085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71470" y="4014470"/>
            <a:ext cx="1800860" cy="2029460"/>
          </a:xfrm>
          <a:custGeom>
            <a:avLst/>
            <a:gdLst/>
            <a:ahLst/>
            <a:cxnLst/>
            <a:rect l="l" t="t" r="r" b="b"/>
            <a:pathLst>
              <a:path w="1800860" h="2029460">
                <a:moveTo>
                  <a:pt x="0" y="0"/>
                </a:moveTo>
                <a:lnTo>
                  <a:pt x="1800859" y="202945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14900" y="4114800"/>
            <a:ext cx="0" cy="1828800"/>
          </a:xfrm>
          <a:custGeom>
            <a:avLst/>
            <a:gdLst/>
            <a:ahLst/>
            <a:cxnLst/>
            <a:rect l="l" t="t" r="r" b="b"/>
            <a:pathLst>
              <a:path h="1828800">
                <a:moveTo>
                  <a:pt x="0" y="0"/>
                </a:moveTo>
                <a:lnTo>
                  <a:pt x="0" y="18288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57470" y="4014470"/>
            <a:ext cx="1800860" cy="2029460"/>
          </a:xfrm>
          <a:custGeom>
            <a:avLst/>
            <a:gdLst/>
            <a:ahLst/>
            <a:cxnLst/>
            <a:rect l="l" t="t" r="r" b="b"/>
            <a:pathLst>
              <a:path w="1800859" h="2029460">
                <a:moveTo>
                  <a:pt x="0" y="0"/>
                </a:moveTo>
                <a:lnTo>
                  <a:pt x="1800859" y="202945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094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14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3400" y="914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24984" y="895985"/>
            <a:ext cx="290829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3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43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3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3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3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4984" y="1862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8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82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759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5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5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44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04154" y="1805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86400" y="17043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86400" y="15862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86400" y="1466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86400" y="1348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86400" y="1229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86400" y="11099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38445" y="908685"/>
            <a:ext cx="161289" cy="1739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21604" y="914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20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01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81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63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44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29400" y="914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10984" y="895985"/>
            <a:ext cx="290830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29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9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29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29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29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29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10984" y="1862454"/>
            <a:ext cx="256540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9483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142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3359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51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7108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904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90155" y="1805304"/>
            <a:ext cx="200660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72400" y="17043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72400" y="15862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72400" y="1466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348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229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1099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24444" y="908685"/>
            <a:ext cx="161290" cy="1739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07605" y="914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406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287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678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497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930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629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10984" y="3181985"/>
            <a:ext cx="290830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29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629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29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29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629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29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10984" y="4148454"/>
            <a:ext cx="256540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89483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14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335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51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37108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490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590155" y="4091304"/>
            <a:ext cx="200660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772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772400" y="375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772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772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72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24444" y="3194685"/>
            <a:ext cx="161290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507605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066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2872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6788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4976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9303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343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324984" y="3181985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343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343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343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343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43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343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324984" y="4148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08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728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8475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965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085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204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304154" y="4091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486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486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486400" y="375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86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486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486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38445" y="3194685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221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1206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0012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881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763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6443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057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038985" y="3181985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057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057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057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057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057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057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038985" y="4148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322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4422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5615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679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799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91846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018154" y="4091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200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200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200400" y="375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200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200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200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052445" y="3194685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935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83463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71526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595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477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35838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343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324984" y="5696584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04154" y="6605905"/>
            <a:ext cx="200659" cy="267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486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486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486400" y="6267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486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486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486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38445" y="5709284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221604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120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001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8818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7637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644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629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610984" y="5696584"/>
            <a:ext cx="290830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629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629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629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629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629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629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610984" y="6663055"/>
            <a:ext cx="256540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8948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014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133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251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3710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490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590155" y="6605905"/>
            <a:ext cx="200660" cy="267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772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772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772400" y="6267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772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772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772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624444" y="5709284"/>
            <a:ext cx="161290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507605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406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287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678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0497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930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2057400" y="914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2038985" y="895985"/>
            <a:ext cx="290829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057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2057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2057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2057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2057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2057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038985" y="1862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322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44221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56158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2679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2799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91846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018154" y="1805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200400" y="17043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200400" y="15862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200400" y="1466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200400" y="1348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200400" y="1229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200400" y="11099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052445" y="908685"/>
            <a:ext cx="161289" cy="1739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2935604" y="914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28346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27152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2595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2477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23583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2871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60" h="1800860">
                <a:moveTo>
                  <a:pt x="0" y="0"/>
                </a:moveTo>
                <a:lnTo>
                  <a:pt x="1800859" y="180085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2628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0" name="object 240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2" name="object 242"/>
          <p:cNvSpPr/>
          <p:nvPr/>
        </p:nvSpPr>
        <p:spPr>
          <a:xfrm>
            <a:off x="7200900" y="4114800"/>
            <a:ext cx="0" cy="1828800"/>
          </a:xfrm>
          <a:custGeom>
            <a:avLst/>
            <a:gdLst/>
            <a:ahLst/>
            <a:cxnLst/>
            <a:rect l="l" t="t" r="r" b="b"/>
            <a:pathLst>
              <a:path h="1828800">
                <a:moveTo>
                  <a:pt x="0" y="0"/>
                </a:moveTo>
                <a:lnTo>
                  <a:pt x="0" y="18288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4" name="object 244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6" name="object 246"/>
          <p:cNvSpPr/>
          <p:nvPr/>
        </p:nvSpPr>
        <p:spPr>
          <a:xfrm>
            <a:off x="5257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8" name="object 248"/>
          <p:cNvSpPr/>
          <p:nvPr/>
        </p:nvSpPr>
        <p:spPr>
          <a:xfrm>
            <a:off x="5257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5157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59" h="1800860">
                <a:moveTo>
                  <a:pt x="1800859" y="0"/>
                </a:moveTo>
                <a:lnTo>
                  <a:pt x="0" y="180085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2871470" y="4014470"/>
            <a:ext cx="1800860" cy="2029460"/>
          </a:xfrm>
          <a:custGeom>
            <a:avLst/>
            <a:gdLst/>
            <a:ahLst/>
            <a:cxnLst/>
            <a:rect l="l" t="t" r="r" b="b"/>
            <a:pathLst>
              <a:path w="1800860" h="2029460">
                <a:moveTo>
                  <a:pt x="0" y="0"/>
                </a:moveTo>
                <a:lnTo>
                  <a:pt x="1800859" y="202945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4" name="object 254"/>
          <p:cNvSpPr/>
          <p:nvPr/>
        </p:nvSpPr>
        <p:spPr>
          <a:xfrm>
            <a:off x="4914900" y="4114800"/>
            <a:ext cx="0" cy="1828800"/>
          </a:xfrm>
          <a:custGeom>
            <a:avLst/>
            <a:gdLst/>
            <a:ahLst/>
            <a:cxnLst/>
            <a:rect l="l" t="t" r="r" b="b"/>
            <a:pathLst>
              <a:path h="1828800">
                <a:moveTo>
                  <a:pt x="0" y="0"/>
                </a:moveTo>
                <a:lnTo>
                  <a:pt x="0" y="18288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6" name="object 256"/>
          <p:cNvSpPr/>
          <p:nvPr/>
        </p:nvSpPr>
        <p:spPr>
          <a:xfrm>
            <a:off x="5157470" y="4014470"/>
            <a:ext cx="1800860" cy="2029460"/>
          </a:xfrm>
          <a:custGeom>
            <a:avLst/>
            <a:gdLst/>
            <a:ahLst/>
            <a:cxnLst/>
            <a:rect l="l" t="t" r="r" b="b"/>
            <a:pathLst>
              <a:path w="1800859" h="2029460">
                <a:moveTo>
                  <a:pt x="0" y="0"/>
                </a:moveTo>
                <a:lnTo>
                  <a:pt x="1800859" y="202945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 txBox="1"/>
          <p:nvPr/>
        </p:nvSpPr>
        <p:spPr>
          <a:xfrm>
            <a:off x="6094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8" name="object 258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914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1" name="object 261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3400" y="914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24984" y="895985"/>
            <a:ext cx="290829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3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43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3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3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3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4984" y="1862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8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82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7590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5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5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44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04154" y="1805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86400" y="17043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86400" y="15862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67984" y="1526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86400" y="1348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86400" y="1229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86400" y="11099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38445" y="908685"/>
            <a:ext cx="161289" cy="1739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21604" y="914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20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01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81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63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44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29400" y="914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10984" y="895985"/>
            <a:ext cx="290830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29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9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29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29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29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29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10984" y="1862454"/>
            <a:ext cx="256540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9483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142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33590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51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7108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904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90155" y="1805304"/>
            <a:ext cx="200660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72400" y="17043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72400" y="15862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72400" y="1466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348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229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1099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24444" y="908685"/>
            <a:ext cx="161290" cy="1739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07605" y="914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406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287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678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497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930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629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10984" y="3181985"/>
            <a:ext cx="290830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29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629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29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29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629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29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10984" y="4148454"/>
            <a:ext cx="256540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89483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14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33590" y="4343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51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37108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490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590155" y="4091304"/>
            <a:ext cx="200660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772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772400" y="375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772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772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72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24444" y="3194685"/>
            <a:ext cx="161290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507605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066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2872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6788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4976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9303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343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324984" y="3181985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343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343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343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343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43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343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324984" y="4148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08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728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847590" y="4343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965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085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204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304154" y="4091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486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486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467984" y="3812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86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486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486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38445" y="3194685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221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1206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0012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881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763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6443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057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038985" y="3181985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057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057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057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057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057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057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038985" y="4148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322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4422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5615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679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799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91846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018154" y="4091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200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200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181985" y="3812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200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200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200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052445" y="3194685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935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83463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71526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595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477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35838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343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324984" y="5696584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04154" y="6605905"/>
            <a:ext cx="200659" cy="267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486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486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467984" y="63268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486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486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486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38445" y="5709284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221604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120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001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8818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7637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644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629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610984" y="5696584"/>
            <a:ext cx="290830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629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629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629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629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629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629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610984" y="6663055"/>
            <a:ext cx="256540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8948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014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133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251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3710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490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590155" y="6605905"/>
            <a:ext cx="200660" cy="267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772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772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772400" y="6267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772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772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772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624444" y="5709284"/>
            <a:ext cx="161290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507605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406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287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678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0497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930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2057400" y="914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2038985" y="895985"/>
            <a:ext cx="290829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057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2057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2057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2057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2057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2057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038985" y="1862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322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44221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561589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2679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2799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91846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036570" y="2028189"/>
            <a:ext cx="67310" cy="26670"/>
          </a:xfrm>
          <a:custGeom>
            <a:avLst/>
            <a:gdLst/>
            <a:ahLst/>
            <a:cxnLst/>
            <a:rect l="l" t="t" r="r" b="b"/>
            <a:pathLst>
              <a:path w="67310" h="26669">
                <a:moveTo>
                  <a:pt x="0" y="26670"/>
                </a:moveTo>
                <a:lnTo>
                  <a:pt x="17839" y="22681"/>
                </a:lnTo>
                <a:lnTo>
                  <a:pt x="35083" y="16668"/>
                </a:lnTo>
                <a:lnTo>
                  <a:pt x="51613" y="8989"/>
                </a:lnTo>
                <a:lnTo>
                  <a:pt x="6731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139439" y="1940560"/>
            <a:ext cx="43180" cy="58419"/>
          </a:xfrm>
          <a:custGeom>
            <a:avLst/>
            <a:gdLst/>
            <a:ahLst/>
            <a:cxnLst/>
            <a:rect l="l" t="t" r="r" b="b"/>
            <a:pathLst>
              <a:path w="43180" h="58419">
                <a:moveTo>
                  <a:pt x="0" y="58419"/>
                </a:moveTo>
                <a:lnTo>
                  <a:pt x="12819" y="44827"/>
                </a:lnTo>
                <a:lnTo>
                  <a:pt x="24447" y="30638"/>
                </a:lnTo>
                <a:lnTo>
                  <a:pt x="34647" y="15736"/>
                </a:lnTo>
                <a:lnTo>
                  <a:pt x="4318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197860" y="1823720"/>
            <a:ext cx="2540" cy="72390"/>
          </a:xfrm>
          <a:custGeom>
            <a:avLst/>
            <a:gdLst/>
            <a:ahLst/>
            <a:cxnLst/>
            <a:rect l="l" t="t" r="r" b="b"/>
            <a:pathLst>
              <a:path w="2539" h="72389">
                <a:moveTo>
                  <a:pt x="0" y="72389"/>
                </a:moveTo>
                <a:lnTo>
                  <a:pt x="932" y="64789"/>
                </a:lnTo>
                <a:lnTo>
                  <a:pt x="1746" y="57308"/>
                </a:lnTo>
                <a:lnTo>
                  <a:pt x="2321" y="50065"/>
                </a:lnTo>
                <a:lnTo>
                  <a:pt x="2539" y="43179"/>
                </a:lnTo>
                <a:lnTo>
                  <a:pt x="253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200400" y="17043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200400" y="15862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181985" y="1526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200400" y="1348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200400" y="1229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200400" y="11099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3052445" y="908685"/>
            <a:ext cx="161289" cy="1739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2935604" y="914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28346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27152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2595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2477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23583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2971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3148329" y="1485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3326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3503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36804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3858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403605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4212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4390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4566920" y="14859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4"/>
                </a:moveTo>
                <a:lnTo>
                  <a:pt x="2539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7" name="object 247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2628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2628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2628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2628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2628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2628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2628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2628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2628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2628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4" name="object 274"/>
          <p:cNvSpPr/>
          <p:nvPr/>
        </p:nvSpPr>
        <p:spPr>
          <a:xfrm>
            <a:off x="2971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3148329" y="3771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3326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3503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6804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858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03605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4212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4390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566920" y="37719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4"/>
                </a:moveTo>
                <a:lnTo>
                  <a:pt x="2539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5" name="object 285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7" name="object 297"/>
          <p:cNvSpPr/>
          <p:nvPr/>
        </p:nvSpPr>
        <p:spPr>
          <a:xfrm>
            <a:off x="7200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200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200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200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200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200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200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200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200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200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8" name="object 308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9" name="object 319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0" name="object 330"/>
          <p:cNvSpPr/>
          <p:nvPr/>
        </p:nvSpPr>
        <p:spPr>
          <a:xfrm>
            <a:off x="688213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7564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63194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50620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380479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254750" y="2355850"/>
            <a:ext cx="77470" cy="76200"/>
          </a:xfrm>
          <a:custGeom>
            <a:avLst/>
            <a:gdLst/>
            <a:ahLst/>
            <a:cxnLst/>
            <a:rect l="l" t="t" r="r" b="b"/>
            <a:pathLst>
              <a:path w="77470" h="76200">
                <a:moveTo>
                  <a:pt x="7747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6130290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6004559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588010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5754370" y="2857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5628640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502909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537845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5252720" y="3357879"/>
            <a:ext cx="76200" cy="77470"/>
          </a:xfrm>
          <a:custGeom>
            <a:avLst/>
            <a:gdLst/>
            <a:ahLst/>
            <a:cxnLst/>
            <a:rect l="l" t="t" r="r" b="b"/>
            <a:pathLst>
              <a:path w="76200" h="77470">
                <a:moveTo>
                  <a:pt x="76200" y="0"/>
                </a:moveTo>
                <a:lnTo>
                  <a:pt x="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5157470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45719" y="0"/>
                </a:moveTo>
                <a:lnTo>
                  <a:pt x="0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6" name="object 346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3" name="object 363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5" name="object 375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 txBox="1"/>
          <p:nvPr/>
        </p:nvSpPr>
        <p:spPr>
          <a:xfrm>
            <a:off x="6094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2" name="object 392"/>
          <p:cNvSpPr/>
          <p:nvPr/>
        </p:nvSpPr>
        <p:spPr>
          <a:xfrm>
            <a:off x="525780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434329" y="6286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6121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57899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59664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61442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6322059" y="62865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64985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66763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6852919" y="62865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5"/>
                </a:moveTo>
                <a:lnTo>
                  <a:pt x="2539" y="27305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3" name="object 413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3400" y="914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24984" y="895985"/>
            <a:ext cx="290829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3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43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3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3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3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4984" y="1862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8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82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7590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5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5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44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04154" y="1805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86400" y="17043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86400" y="15862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67984" y="1526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86400" y="1348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86400" y="1229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86400" y="11099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38445" y="908685"/>
            <a:ext cx="161289" cy="1739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21604" y="914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20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01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81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63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44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29400" y="914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10984" y="895985"/>
            <a:ext cx="290830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29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9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29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29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29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29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10984" y="1862454"/>
            <a:ext cx="256540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9483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142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33590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51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7108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904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90155" y="1805304"/>
            <a:ext cx="200660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72400" y="17043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72400" y="15862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72400" y="1466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348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229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1099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24444" y="908685"/>
            <a:ext cx="161290" cy="1739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07605" y="914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406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287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678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497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930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629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10984" y="3181985"/>
            <a:ext cx="290830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29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629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29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29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629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29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10984" y="4148454"/>
            <a:ext cx="256540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89483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14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33590" y="4343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51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37108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490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590155" y="4091304"/>
            <a:ext cx="200660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772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772400" y="375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772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772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72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24444" y="3194685"/>
            <a:ext cx="161290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507605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066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2872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6788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4976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9303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343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324984" y="3181985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343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343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343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343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43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343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324984" y="4148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08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728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847590" y="4343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965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085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204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304154" y="4091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486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486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467984" y="3812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86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486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486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38445" y="3194685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221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1206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0012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881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763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6443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057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038985" y="3181985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057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057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057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057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057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057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038985" y="4148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322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4422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5615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679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799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91846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018154" y="4091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200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200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181985" y="3812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200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200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200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052445" y="3194685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935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83463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71526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595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477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35838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343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324984" y="5696584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04154" y="6605905"/>
            <a:ext cx="200659" cy="267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486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486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467984" y="63268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486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486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486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38445" y="5709284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221604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120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001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8818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7637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644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629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610984" y="5696584"/>
            <a:ext cx="290830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629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629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629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629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629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629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610984" y="6663055"/>
            <a:ext cx="256540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8948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014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133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251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3710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490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590155" y="6605905"/>
            <a:ext cx="200660" cy="267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772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772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772400" y="6267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772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772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772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624444" y="5709284"/>
            <a:ext cx="161290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507605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406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287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678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0497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930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2057400" y="914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2038985" y="895985"/>
            <a:ext cx="290829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057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2057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2057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2057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2057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2057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038985" y="1862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322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44221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561589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2679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2799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91846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036570" y="2028189"/>
            <a:ext cx="67310" cy="26670"/>
          </a:xfrm>
          <a:custGeom>
            <a:avLst/>
            <a:gdLst/>
            <a:ahLst/>
            <a:cxnLst/>
            <a:rect l="l" t="t" r="r" b="b"/>
            <a:pathLst>
              <a:path w="67310" h="26669">
                <a:moveTo>
                  <a:pt x="0" y="26670"/>
                </a:moveTo>
                <a:lnTo>
                  <a:pt x="17839" y="22681"/>
                </a:lnTo>
                <a:lnTo>
                  <a:pt x="35083" y="16668"/>
                </a:lnTo>
                <a:lnTo>
                  <a:pt x="51613" y="8989"/>
                </a:lnTo>
                <a:lnTo>
                  <a:pt x="6731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139439" y="1940560"/>
            <a:ext cx="43180" cy="58419"/>
          </a:xfrm>
          <a:custGeom>
            <a:avLst/>
            <a:gdLst/>
            <a:ahLst/>
            <a:cxnLst/>
            <a:rect l="l" t="t" r="r" b="b"/>
            <a:pathLst>
              <a:path w="43180" h="58419">
                <a:moveTo>
                  <a:pt x="0" y="58419"/>
                </a:moveTo>
                <a:lnTo>
                  <a:pt x="12819" y="44827"/>
                </a:lnTo>
                <a:lnTo>
                  <a:pt x="24447" y="30638"/>
                </a:lnTo>
                <a:lnTo>
                  <a:pt x="34647" y="15736"/>
                </a:lnTo>
                <a:lnTo>
                  <a:pt x="4318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197860" y="1823720"/>
            <a:ext cx="2540" cy="72390"/>
          </a:xfrm>
          <a:custGeom>
            <a:avLst/>
            <a:gdLst/>
            <a:ahLst/>
            <a:cxnLst/>
            <a:rect l="l" t="t" r="r" b="b"/>
            <a:pathLst>
              <a:path w="2539" h="72389">
                <a:moveTo>
                  <a:pt x="0" y="72389"/>
                </a:moveTo>
                <a:lnTo>
                  <a:pt x="932" y="64789"/>
                </a:lnTo>
                <a:lnTo>
                  <a:pt x="1746" y="57308"/>
                </a:lnTo>
                <a:lnTo>
                  <a:pt x="2321" y="50065"/>
                </a:lnTo>
                <a:lnTo>
                  <a:pt x="2539" y="43179"/>
                </a:lnTo>
                <a:lnTo>
                  <a:pt x="253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200400" y="17043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200400" y="15862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181985" y="1526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200400" y="1348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200400" y="1229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200400" y="11099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3052445" y="908685"/>
            <a:ext cx="161289" cy="1739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2935604" y="914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28346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27152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2595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2477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23583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2971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3148329" y="1485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3326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3503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36804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3858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403605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4212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4390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4566920" y="14859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4"/>
                </a:moveTo>
                <a:lnTo>
                  <a:pt x="2539" y="27304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7" name="object 247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2628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2628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2628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2628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2628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2628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2628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2628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2628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2628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4" name="object 274"/>
          <p:cNvSpPr/>
          <p:nvPr/>
        </p:nvSpPr>
        <p:spPr>
          <a:xfrm>
            <a:off x="2971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3148329" y="3771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3326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3503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6804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858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03605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4212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4390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566920" y="37719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4"/>
                </a:moveTo>
                <a:lnTo>
                  <a:pt x="2539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5" name="object 285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7" name="object 297"/>
          <p:cNvSpPr/>
          <p:nvPr/>
        </p:nvSpPr>
        <p:spPr>
          <a:xfrm>
            <a:off x="7200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200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200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200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200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200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200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200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200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200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8" name="object 308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9" name="object 319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0" name="object 330"/>
          <p:cNvSpPr/>
          <p:nvPr/>
        </p:nvSpPr>
        <p:spPr>
          <a:xfrm>
            <a:off x="688213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7564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63194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50620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380479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254750" y="2355850"/>
            <a:ext cx="77470" cy="76200"/>
          </a:xfrm>
          <a:custGeom>
            <a:avLst/>
            <a:gdLst/>
            <a:ahLst/>
            <a:cxnLst/>
            <a:rect l="l" t="t" r="r" b="b"/>
            <a:pathLst>
              <a:path w="77470" h="76200">
                <a:moveTo>
                  <a:pt x="7747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6130290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6004559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588010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5754370" y="2857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5628640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502909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537845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5252720" y="3357879"/>
            <a:ext cx="76200" cy="77470"/>
          </a:xfrm>
          <a:custGeom>
            <a:avLst/>
            <a:gdLst/>
            <a:ahLst/>
            <a:cxnLst/>
            <a:rect l="l" t="t" r="r" b="b"/>
            <a:pathLst>
              <a:path w="76200" h="77470">
                <a:moveTo>
                  <a:pt x="76200" y="0"/>
                </a:moveTo>
                <a:lnTo>
                  <a:pt x="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5157470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45719" y="0"/>
                </a:moveTo>
                <a:lnTo>
                  <a:pt x="0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6" name="object 346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3" name="object 363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5" name="object 375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 txBox="1"/>
          <p:nvPr/>
        </p:nvSpPr>
        <p:spPr>
          <a:xfrm>
            <a:off x="6094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2" name="object 392"/>
          <p:cNvSpPr/>
          <p:nvPr/>
        </p:nvSpPr>
        <p:spPr>
          <a:xfrm>
            <a:off x="525780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434329" y="6286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6121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57899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59664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61442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6322059" y="62865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64985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66763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6852919" y="62865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5"/>
                </a:moveTo>
                <a:lnTo>
                  <a:pt x="2539" y="27305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3" name="object 413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29400" y="914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0984" y="895985"/>
            <a:ext cx="290830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29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29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9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10984" y="1862454"/>
            <a:ext cx="256540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9483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142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33590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51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7108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904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90155" y="1805304"/>
            <a:ext cx="200660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72400" y="17043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72400" y="15862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1466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72400" y="1348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72400" y="1229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72400" y="11099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24444" y="908685"/>
            <a:ext cx="161290" cy="1739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07605" y="914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06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87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678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497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30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29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10984" y="3181985"/>
            <a:ext cx="290830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29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9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29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29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29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29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10984" y="4148454"/>
            <a:ext cx="256540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9483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14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33590" y="4343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51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7108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90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90155" y="4091304"/>
            <a:ext cx="200660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72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72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72400" y="375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24444" y="3194685"/>
            <a:ext cx="161290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07605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4066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2872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6788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4976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9303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43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24984" y="3181985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43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43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343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343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343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343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324984" y="4148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608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728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47590" y="4343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965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085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204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304154" y="4091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86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486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467984" y="3812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86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86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486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338445" y="3194685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221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1206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0012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881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763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443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57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38985" y="3181985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57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57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57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57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057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57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038985" y="4148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322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4422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5615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79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799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91846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18154" y="4091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200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200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181985" y="3812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200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00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200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052445" y="3194685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935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83463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71526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595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477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35838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343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324984" y="5696584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304154" y="6605905"/>
            <a:ext cx="200659" cy="267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486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486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467984" y="63268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486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486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486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338445" y="5709284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221604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120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001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8818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7637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644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629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610984" y="5696584"/>
            <a:ext cx="290830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629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629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629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629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629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629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610984" y="6663055"/>
            <a:ext cx="256540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8948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014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133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251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3710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490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590155" y="6605905"/>
            <a:ext cx="200660" cy="267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772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72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772400" y="6267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772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772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772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624444" y="5709284"/>
            <a:ext cx="161290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507605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406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287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1678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0497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930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2057400" y="914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2038985" y="895985"/>
            <a:ext cx="227329" cy="2425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057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057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057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057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057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2057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2038985" y="1862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2322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244221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2561589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2679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799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291846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303783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31559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32753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39470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35128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6322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37503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386969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398907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1084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2265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34594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4653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5834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7028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822190" y="2057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942204" y="2057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50596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51790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278754" y="1830704"/>
            <a:ext cx="226059" cy="2451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486400" y="17310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486400" y="16116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5486400" y="1513205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486400" y="137413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486400" y="12547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486400" y="11353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247004" y="895985"/>
            <a:ext cx="256539" cy="2108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146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026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4907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789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4669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5516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432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312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41935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075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9560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38366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37185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35991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34798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33616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32423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31229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300482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28854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27660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2647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25285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24091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2291079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5" name="object 245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1" name="object 261"/>
          <p:cNvSpPr/>
          <p:nvPr/>
        </p:nvSpPr>
        <p:spPr>
          <a:xfrm>
            <a:off x="2628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2628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2628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2628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2628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2628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2628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2628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2628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2628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2" name="object 272"/>
          <p:cNvSpPr/>
          <p:nvPr/>
        </p:nvSpPr>
        <p:spPr>
          <a:xfrm>
            <a:off x="2971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3148329" y="3771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3326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3503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36804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3858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403605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212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390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4566920" y="37719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4"/>
                </a:moveTo>
                <a:lnTo>
                  <a:pt x="2539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3" name="object 283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5" name="object 295"/>
          <p:cNvSpPr/>
          <p:nvPr/>
        </p:nvSpPr>
        <p:spPr>
          <a:xfrm>
            <a:off x="7200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200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200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200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200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200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200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200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200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200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6" name="object 306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7" name="object 317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8" name="object 328"/>
          <p:cNvSpPr/>
          <p:nvPr/>
        </p:nvSpPr>
        <p:spPr>
          <a:xfrm>
            <a:off x="688213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7564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63194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50620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380479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254750" y="2355850"/>
            <a:ext cx="77470" cy="76200"/>
          </a:xfrm>
          <a:custGeom>
            <a:avLst/>
            <a:gdLst/>
            <a:ahLst/>
            <a:cxnLst/>
            <a:rect l="l" t="t" r="r" b="b"/>
            <a:pathLst>
              <a:path w="77470" h="76200">
                <a:moveTo>
                  <a:pt x="7747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130290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004559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588010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5754370" y="2857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5628640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5502909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537845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252720" y="3357879"/>
            <a:ext cx="76200" cy="77470"/>
          </a:xfrm>
          <a:custGeom>
            <a:avLst/>
            <a:gdLst/>
            <a:ahLst/>
            <a:cxnLst/>
            <a:rect l="l" t="t" r="r" b="b"/>
            <a:pathLst>
              <a:path w="76200" h="77470">
                <a:moveTo>
                  <a:pt x="76200" y="0"/>
                </a:moveTo>
                <a:lnTo>
                  <a:pt x="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5157470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45719" y="0"/>
                </a:moveTo>
                <a:lnTo>
                  <a:pt x="0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4" name="object 344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1" name="object 361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3" name="object 373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 txBox="1"/>
          <p:nvPr/>
        </p:nvSpPr>
        <p:spPr>
          <a:xfrm>
            <a:off x="6094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0" name="object 390"/>
          <p:cNvSpPr/>
          <p:nvPr/>
        </p:nvSpPr>
        <p:spPr>
          <a:xfrm>
            <a:off x="525780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5434329" y="6286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56121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7899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9664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61442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6322059" y="62865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64985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66763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6852919" y="62865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5"/>
                </a:moveTo>
                <a:lnTo>
                  <a:pt x="2539" y="27305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1" name="object 411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00" y="611505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10921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71900" y="59385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71900" y="57607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1900" y="5584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1900" y="5406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1900" y="52298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10667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582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87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265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043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08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86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364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2339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117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895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660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438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21660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29400" y="914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0984" y="895985"/>
            <a:ext cx="290830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29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29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9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10984" y="1862454"/>
            <a:ext cx="256540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9483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142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33590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51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7108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904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90155" y="1805304"/>
            <a:ext cx="200660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72400" y="17043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72400" y="15862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1466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72400" y="1348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72400" y="1229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72400" y="11099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24444" y="908685"/>
            <a:ext cx="161290" cy="1739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07605" y="914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06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87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678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497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30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29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10984" y="3181985"/>
            <a:ext cx="290830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29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9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29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29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29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29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10984" y="4148454"/>
            <a:ext cx="256540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9483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14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33590" y="4343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51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7108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90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90155" y="4091304"/>
            <a:ext cx="200660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72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72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72400" y="375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24444" y="3194685"/>
            <a:ext cx="161290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07605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4066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2872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6788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4976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9303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43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24984" y="3181985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43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43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343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343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343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343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324984" y="4148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608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728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47590" y="4343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965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085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204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304154" y="4091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86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486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467984" y="3812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86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86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486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338445" y="3194685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221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1206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0012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881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763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443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57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38985" y="3181985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57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57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57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57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057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57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038985" y="4148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322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4422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5615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79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799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91846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18154" y="4091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200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200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181985" y="3812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200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00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200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052445" y="3194685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935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83463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71526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595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477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35838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343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324984" y="5696584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304154" y="6605905"/>
            <a:ext cx="200659" cy="267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486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486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467984" y="63268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486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486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486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338445" y="5709284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221604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120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001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8818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7637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644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629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610984" y="5696584"/>
            <a:ext cx="290830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629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629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629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629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629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629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610984" y="6663055"/>
            <a:ext cx="256540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8948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014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133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251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3710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490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590155" y="6605905"/>
            <a:ext cx="200660" cy="267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772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72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772400" y="6267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772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772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772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624444" y="5709284"/>
            <a:ext cx="161290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507605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406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287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1678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0497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930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2057400" y="914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2038985" y="895985"/>
            <a:ext cx="227329" cy="2425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057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057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057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057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057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2057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2038985" y="1862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2322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244221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2561589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2679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799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291846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303783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31559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32753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39470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35128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6322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37503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386969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398907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1084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2265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34594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4653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5834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7028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822190" y="2057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942204" y="2057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50596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51790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278754" y="1830704"/>
            <a:ext cx="226059" cy="2451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486400" y="17310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486400" y="16116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5486400" y="1513205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486400" y="137413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486400" y="12547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486400" y="11353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247004" y="895985"/>
            <a:ext cx="256539" cy="2108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146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026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4907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789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4669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5516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432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312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41935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075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9560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38366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37185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35991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34798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33616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32423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31229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300482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28854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27660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2647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25285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24091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2291079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5" name="object 245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1" name="object 261"/>
          <p:cNvSpPr/>
          <p:nvPr/>
        </p:nvSpPr>
        <p:spPr>
          <a:xfrm>
            <a:off x="2628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2628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2628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2628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2628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2628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2628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2628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2628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2628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2" name="object 272"/>
          <p:cNvSpPr/>
          <p:nvPr/>
        </p:nvSpPr>
        <p:spPr>
          <a:xfrm>
            <a:off x="2971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3148329" y="3771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3326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3503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36804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3858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403605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212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390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4566920" y="37719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4"/>
                </a:moveTo>
                <a:lnTo>
                  <a:pt x="2539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3" name="object 283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5" name="object 295"/>
          <p:cNvSpPr/>
          <p:nvPr/>
        </p:nvSpPr>
        <p:spPr>
          <a:xfrm>
            <a:off x="7200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200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200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200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200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200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200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200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200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200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6" name="object 306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7" name="object 317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8" name="object 328"/>
          <p:cNvSpPr/>
          <p:nvPr/>
        </p:nvSpPr>
        <p:spPr>
          <a:xfrm>
            <a:off x="688213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7564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63194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50620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380479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254750" y="2355850"/>
            <a:ext cx="77470" cy="76200"/>
          </a:xfrm>
          <a:custGeom>
            <a:avLst/>
            <a:gdLst/>
            <a:ahLst/>
            <a:cxnLst/>
            <a:rect l="l" t="t" r="r" b="b"/>
            <a:pathLst>
              <a:path w="77470" h="76200">
                <a:moveTo>
                  <a:pt x="7747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130290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004559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588010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5754370" y="2857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5628640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5502909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537845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252720" y="3357879"/>
            <a:ext cx="76200" cy="77470"/>
          </a:xfrm>
          <a:custGeom>
            <a:avLst/>
            <a:gdLst/>
            <a:ahLst/>
            <a:cxnLst/>
            <a:rect l="l" t="t" r="r" b="b"/>
            <a:pathLst>
              <a:path w="76200" h="77470">
                <a:moveTo>
                  <a:pt x="76200" y="0"/>
                </a:moveTo>
                <a:lnTo>
                  <a:pt x="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5157470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45719" y="0"/>
                </a:moveTo>
                <a:lnTo>
                  <a:pt x="0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4" name="object 344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1" name="object 361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3" name="object 373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 txBox="1"/>
          <p:nvPr/>
        </p:nvSpPr>
        <p:spPr>
          <a:xfrm>
            <a:off x="6094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0" name="object 390"/>
          <p:cNvSpPr/>
          <p:nvPr/>
        </p:nvSpPr>
        <p:spPr>
          <a:xfrm>
            <a:off x="525780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5434329" y="6286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56121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7899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9664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61442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6322059" y="62865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64985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66763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6852919" y="62865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5"/>
                </a:moveTo>
                <a:lnTo>
                  <a:pt x="2539" y="27305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1" name="object 411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29400" y="914400"/>
            <a:ext cx="1143000" cy="3429000"/>
          </a:xfrm>
          <a:custGeom>
            <a:avLst/>
            <a:gdLst/>
            <a:ahLst/>
            <a:cxnLst/>
            <a:rect l="l" t="t" r="r" b="b"/>
            <a:pathLst>
              <a:path w="1143000" h="3429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3238500"/>
                </a:lnTo>
                <a:lnTo>
                  <a:pt x="7496" y="3285684"/>
                </a:lnTo>
                <a:lnTo>
                  <a:pt x="28222" y="3330222"/>
                </a:lnTo>
                <a:lnTo>
                  <a:pt x="59531" y="3369468"/>
                </a:lnTo>
                <a:lnTo>
                  <a:pt x="98777" y="3400777"/>
                </a:lnTo>
                <a:lnTo>
                  <a:pt x="143315" y="3421503"/>
                </a:lnTo>
                <a:lnTo>
                  <a:pt x="190500" y="3429000"/>
                </a:lnTo>
                <a:lnTo>
                  <a:pt x="952500" y="3429000"/>
                </a:lnTo>
                <a:lnTo>
                  <a:pt x="999684" y="3421503"/>
                </a:lnTo>
                <a:lnTo>
                  <a:pt x="1044222" y="3400777"/>
                </a:lnTo>
                <a:lnTo>
                  <a:pt x="1083468" y="3369468"/>
                </a:lnTo>
                <a:lnTo>
                  <a:pt x="1114777" y="3330222"/>
                </a:lnTo>
                <a:lnTo>
                  <a:pt x="1135503" y="3285684"/>
                </a:lnTo>
                <a:lnTo>
                  <a:pt x="1143000" y="3238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0984" y="895985"/>
            <a:ext cx="227330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29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29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9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29400" y="18808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29400" y="1998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9400" y="2118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29400" y="2237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29400" y="2357120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29400" y="2475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29400" y="25946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29400" y="27127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29400" y="28321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29400" y="29514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29400" y="3069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29400" y="31889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29400" y="33083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29400" y="342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29400" y="354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29400" y="366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29400" y="37833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29400" y="390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29400" y="402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10984" y="4123054"/>
            <a:ext cx="231140" cy="238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4343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8205" y="4343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4116704"/>
            <a:ext cx="226060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40170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38976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37782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36601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35407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34213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72400" y="330327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1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72400" y="31838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72400" y="30645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72400" y="2946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72400" y="28270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72400" y="27076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72400" y="25882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24701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23507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22313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72400" y="21132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772400" y="19939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772400" y="18745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2400" y="17564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72400" y="16370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72400" y="15176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72400" y="13995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772400" y="12801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772400" y="11607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58405" y="895985"/>
            <a:ext cx="232410" cy="237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4574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380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219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005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811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86308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343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324984" y="3181985"/>
            <a:ext cx="290829" cy="2425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343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43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343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343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343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343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324984" y="4148454"/>
            <a:ext cx="256539" cy="2133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08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728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847590" y="4343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965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085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204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304154" y="4091304"/>
            <a:ext cx="200659" cy="2679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486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486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467984" y="3812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486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486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486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338445" y="3194685"/>
            <a:ext cx="161289" cy="1739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21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1206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0012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881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763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6443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057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038985" y="3181985"/>
            <a:ext cx="290829" cy="2425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057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57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057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057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057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057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038985" y="4148454"/>
            <a:ext cx="256539" cy="2133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322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4422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5615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679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799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91846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018154" y="4091304"/>
            <a:ext cx="200659" cy="2679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200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200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181985" y="3812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200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200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00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052445" y="3194685"/>
            <a:ext cx="161289" cy="1739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935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83463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71526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595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477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35838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343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324984" y="5696584"/>
            <a:ext cx="290829" cy="2425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304154" y="6605905"/>
            <a:ext cx="200659" cy="2679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486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486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467984" y="63268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486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486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486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338445" y="5709284"/>
            <a:ext cx="161289" cy="1739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221604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120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001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8818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7637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644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629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610984" y="5696584"/>
            <a:ext cx="290830" cy="2425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629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629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629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629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629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629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610984" y="6663055"/>
            <a:ext cx="256540" cy="213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8948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014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133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251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3710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490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590155" y="6605905"/>
            <a:ext cx="200660" cy="2679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772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772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772400" y="6267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772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772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772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624444" y="5709284"/>
            <a:ext cx="161290" cy="1739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507605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406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287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1678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0497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930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2057400" y="914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2038985" y="895985"/>
            <a:ext cx="227329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2057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2057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057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2057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2057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2057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2038985" y="1862454"/>
            <a:ext cx="256539" cy="2133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2322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244221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2561589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679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2799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291846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03783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31559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32753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339470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5128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6322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7503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86969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98907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1084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2265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34594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4653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5834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7028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822190" y="2057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942204" y="2057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0596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1790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278754" y="1830704"/>
            <a:ext cx="226059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486400" y="17310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486400" y="16116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486400" y="1513205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486400" y="137413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486400" y="12547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486400" y="11353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247004" y="895985"/>
            <a:ext cx="256539" cy="2108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146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026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907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789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669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5516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432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312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1935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075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39560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38366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37185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35991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34798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33616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32423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31229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300482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28854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27660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2647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25285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24091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2291079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4" name="object 254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0" name="object 270"/>
          <p:cNvSpPr/>
          <p:nvPr/>
        </p:nvSpPr>
        <p:spPr>
          <a:xfrm>
            <a:off x="2628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2628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2628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2628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2628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2628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2628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2628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2628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2628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1" name="object 281"/>
          <p:cNvSpPr/>
          <p:nvPr/>
        </p:nvSpPr>
        <p:spPr>
          <a:xfrm>
            <a:off x="2971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148329" y="3771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326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503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6804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3858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03605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212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390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566920" y="37719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4"/>
                </a:moveTo>
                <a:lnTo>
                  <a:pt x="2539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2" name="object 292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4" name="object 304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6" name="object 306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7" name="object 317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8" name="object 328"/>
          <p:cNvSpPr/>
          <p:nvPr/>
        </p:nvSpPr>
        <p:spPr>
          <a:xfrm>
            <a:off x="688213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7564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63194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50620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380479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254750" y="2355850"/>
            <a:ext cx="77470" cy="76200"/>
          </a:xfrm>
          <a:custGeom>
            <a:avLst/>
            <a:gdLst/>
            <a:ahLst/>
            <a:cxnLst/>
            <a:rect l="l" t="t" r="r" b="b"/>
            <a:pathLst>
              <a:path w="77470" h="76200">
                <a:moveTo>
                  <a:pt x="7747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130290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004559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588010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5754370" y="2857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5628640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5502909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537845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252720" y="3357879"/>
            <a:ext cx="76200" cy="77470"/>
          </a:xfrm>
          <a:custGeom>
            <a:avLst/>
            <a:gdLst/>
            <a:ahLst/>
            <a:cxnLst/>
            <a:rect l="l" t="t" r="r" b="b"/>
            <a:pathLst>
              <a:path w="76200" h="77470">
                <a:moveTo>
                  <a:pt x="76200" y="0"/>
                </a:moveTo>
                <a:lnTo>
                  <a:pt x="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5157470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45719" y="0"/>
                </a:moveTo>
                <a:lnTo>
                  <a:pt x="0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4" name="object 344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1" name="object 361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3" name="object 373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 txBox="1"/>
          <p:nvPr/>
        </p:nvSpPr>
        <p:spPr>
          <a:xfrm>
            <a:off x="6094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0" name="object 390"/>
          <p:cNvSpPr/>
          <p:nvPr/>
        </p:nvSpPr>
        <p:spPr>
          <a:xfrm>
            <a:off x="525780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5434329" y="6286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56121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7899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9664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61442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6322059" y="62865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64985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66763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6852919" y="62865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5"/>
                </a:moveTo>
                <a:lnTo>
                  <a:pt x="2539" y="27305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1" name="object 411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29400" y="914400"/>
            <a:ext cx="1143000" cy="3429000"/>
          </a:xfrm>
          <a:custGeom>
            <a:avLst/>
            <a:gdLst/>
            <a:ahLst/>
            <a:cxnLst/>
            <a:rect l="l" t="t" r="r" b="b"/>
            <a:pathLst>
              <a:path w="1143000" h="3429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3238500"/>
                </a:lnTo>
                <a:lnTo>
                  <a:pt x="7496" y="3285684"/>
                </a:lnTo>
                <a:lnTo>
                  <a:pt x="28222" y="3330222"/>
                </a:lnTo>
                <a:lnTo>
                  <a:pt x="59531" y="3369468"/>
                </a:lnTo>
                <a:lnTo>
                  <a:pt x="98777" y="3400777"/>
                </a:lnTo>
                <a:lnTo>
                  <a:pt x="143315" y="3421503"/>
                </a:lnTo>
                <a:lnTo>
                  <a:pt x="190500" y="3429000"/>
                </a:lnTo>
                <a:lnTo>
                  <a:pt x="952500" y="3429000"/>
                </a:lnTo>
                <a:lnTo>
                  <a:pt x="999684" y="3421503"/>
                </a:lnTo>
                <a:lnTo>
                  <a:pt x="1044222" y="3400777"/>
                </a:lnTo>
                <a:lnTo>
                  <a:pt x="1083468" y="3369468"/>
                </a:lnTo>
                <a:lnTo>
                  <a:pt x="1114777" y="3330222"/>
                </a:lnTo>
                <a:lnTo>
                  <a:pt x="1135503" y="3285684"/>
                </a:lnTo>
                <a:lnTo>
                  <a:pt x="1143000" y="3238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0984" y="895985"/>
            <a:ext cx="227330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29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29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9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29400" y="18808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29400" y="1998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9400" y="2118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29400" y="2237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29400" y="2357120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29400" y="2475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29400" y="25946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29400" y="27127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29400" y="28321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29400" y="29514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29400" y="3069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29400" y="31889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29400" y="33083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29400" y="342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29400" y="354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29400" y="366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29400" y="37833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29400" y="390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29400" y="402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10984" y="4123054"/>
            <a:ext cx="231140" cy="238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4343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8205" y="4343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4116704"/>
            <a:ext cx="226060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40170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38976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37782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36601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35407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34213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72400" y="330327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1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72400" y="31838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72400" y="30645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72400" y="2946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72400" y="28270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72400" y="27076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72400" y="25882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24701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23507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22313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72400" y="21132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772400" y="19939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772400" y="18745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2400" y="17564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72400" y="16370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72400" y="15176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72400" y="13995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772400" y="12801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772400" y="11607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58405" y="895985"/>
            <a:ext cx="232410" cy="237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4574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380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219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005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811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86308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343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324984" y="3181985"/>
            <a:ext cx="290829" cy="2425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343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43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343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343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343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343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324984" y="4148454"/>
            <a:ext cx="256539" cy="2133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08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728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847590" y="4343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965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085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204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304154" y="4091304"/>
            <a:ext cx="200659" cy="2679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486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486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467984" y="3812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486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486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486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338445" y="3194685"/>
            <a:ext cx="161289" cy="1739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21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1206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0012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881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763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6443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057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038985" y="3181985"/>
            <a:ext cx="290829" cy="2425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057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57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057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057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057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057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038985" y="4148454"/>
            <a:ext cx="256539" cy="2133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322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4422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5615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679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799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91846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018154" y="4091304"/>
            <a:ext cx="200659" cy="2679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200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200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181985" y="3812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200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200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00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052445" y="3194685"/>
            <a:ext cx="161289" cy="1739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935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83463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71526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595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477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35838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343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324984" y="5696584"/>
            <a:ext cx="290829" cy="2425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304154" y="6605905"/>
            <a:ext cx="200659" cy="2679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486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486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467984" y="63268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486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486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486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338445" y="5709284"/>
            <a:ext cx="161289" cy="1739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221604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120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001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8818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7637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644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629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610984" y="5696584"/>
            <a:ext cx="290830" cy="2425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629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629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629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629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629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629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610984" y="6663055"/>
            <a:ext cx="256540" cy="213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8948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014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133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251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3710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490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590155" y="6605905"/>
            <a:ext cx="200660" cy="2679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772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772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772400" y="6267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772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772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772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624444" y="5709284"/>
            <a:ext cx="161290" cy="1739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507605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406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287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1678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0497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930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2057400" y="914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2038985" y="895985"/>
            <a:ext cx="227329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2057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2057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057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2057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2057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2057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2038985" y="1862454"/>
            <a:ext cx="256539" cy="2133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2322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244221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2561589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679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2799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291846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03783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31559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32753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339470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5128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6322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7503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86969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98907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1084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2265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34594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4653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5834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7028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822190" y="2057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942204" y="2057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0596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1790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278754" y="1830704"/>
            <a:ext cx="226059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486400" y="17310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486400" y="16116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486400" y="1513205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486400" y="137413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486400" y="12547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486400" y="11353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247004" y="895985"/>
            <a:ext cx="256539" cy="2108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146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026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907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789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669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5516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432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312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1935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075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39560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38366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37185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35991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34798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33616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32423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31229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300482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28854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27660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2647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25285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24091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2291079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4" name="object 254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0" name="object 270"/>
          <p:cNvSpPr/>
          <p:nvPr/>
        </p:nvSpPr>
        <p:spPr>
          <a:xfrm>
            <a:off x="2628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2628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2628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2628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2628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2628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2628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2628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2628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2628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1" name="object 281"/>
          <p:cNvSpPr/>
          <p:nvPr/>
        </p:nvSpPr>
        <p:spPr>
          <a:xfrm>
            <a:off x="2971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148329" y="3771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326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503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6804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3858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03605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212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390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566920" y="37719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4"/>
                </a:moveTo>
                <a:lnTo>
                  <a:pt x="2539" y="27304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2" name="object 292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4" name="object 304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6" name="object 306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7" name="object 317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8" name="object 328"/>
          <p:cNvSpPr/>
          <p:nvPr/>
        </p:nvSpPr>
        <p:spPr>
          <a:xfrm>
            <a:off x="688213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7564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63194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50620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380479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254750" y="2355850"/>
            <a:ext cx="77470" cy="76200"/>
          </a:xfrm>
          <a:custGeom>
            <a:avLst/>
            <a:gdLst/>
            <a:ahLst/>
            <a:cxnLst/>
            <a:rect l="l" t="t" r="r" b="b"/>
            <a:pathLst>
              <a:path w="77470" h="76200">
                <a:moveTo>
                  <a:pt x="7747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130290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004559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588010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5754370" y="2857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5628640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5502909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537845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252720" y="3357879"/>
            <a:ext cx="76200" cy="77470"/>
          </a:xfrm>
          <a:custGeom>
            <a:avLst/>
            <a:gdLst/>
            <a:ahLst/>
            <a:cxnLst/>
            <a:rect l="l" t="t" r="r" b="b"/>
            <a:pathLst>
              <a:path w="76200" h="77470">
                <a:moveTo>
                  <a:pt x="76200" y="0"/>
                </a:moveTo>
                <a:lnTo>
                  <a:pt x="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5157470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45719" y="0"/>
                </a:moveTo>
                <a:lnTo>
                  <a:pt x="0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4" name="object 344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1" name="object 361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3" name="object 373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 txBox="1"/>
          <p:nvPr/>
        </p:nvSpPr>
        <p:spPr>
          <a:xfrm>
            <a:off x="6094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0" name="object 390"/>
          <p:cNvSpPr/>
          <p:nvPr/>
        </p:nvSpPr>
        <p:spPr>
          <a:xfrm>
            <a:off x="525780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5434329" y="6286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56121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7899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9664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61442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6322059" y="62865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64985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66763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6852919" y="62865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5"/>
                </a:moveTo>
                <a:lnTo>
                  <a:pt x="2539" y="27305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1" name="object 411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29400" y="914400"/>
            <a:ext cx="1143000" cy="3429000"/>
          </a:xfrm>
          <a:custGeom>
            <a:avLst/>
            <a:gdLst/>
            <a:ahLst/>
            <a:cxnLst/>
            <a:rect l="l" t="t" r="r" b="b"/>
            <a:pathLst>
              <a:path w="1143000" h="3429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3238500"/>
                </a:lnTo>
                <a:lnTo>
                  <a:pt x="7496" y="3285684"/>
                </a:lnTo>
                <a:lnTo>
                  <a:pt x="28222" y="3330222"/>
                </a:lnTo>
                <a:lnTo>
                  <a:pt x="59531" y="3369468"/>
                </a:lnTo>
                <a:lnTo>
                  <a:pt x="98777" y="3400777"/>
                </a:lnTo>
                <a:lnTo>
                  <a:pt x="143315" y="3421503"/>
                </a:lnTo>
                <a:lnTo>
                  <a:pt x="190500" y="3429000"/>
                </a:lnTo>
                <a:lnTo>
                  <a:pt x="952500" y="3429000"/>
                </a:lnTo>
                <a:lnTo>
                  <a:pt x="999684" y="3421503"/>
                </a:lnTo>
                <a:lnTo>
                  <a:pt x="1044222" y="3400777"/>
                </a:lnTo>
                <a:lnTo>
                  <a:pt x="1083468" y="3369468"/>
                </a:lnTo>
                <a:lnTo>
                  <a:pt x="1114777" y="3330222"/>
                </a:lnTo>
                <a:lnTo>
                  <a:pt x="1135503" y="3285684"/>
                </a:lnTo>
                <a:lnTo>
                  <a:pt x="1143000" y="3238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0984" y="895985"/>
            <a:ext cx="227330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29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29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9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29400" y="18808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29400" y="1998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9400" y="2118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29400" y="2237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29400" y="2357120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29400" y="2475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29400" y="25946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29400" y="27127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29400" y="28321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29400" y="29514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29400" y="3069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29400" y="31889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29400" y="33083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29400" y="342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29400" y="354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29400" y="366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29400" y="37833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29400" y="390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29400" y="402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10984" y="4123054"/>
            <a:ext cx="231140" cy="238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4343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8205" y="4343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4116704"/>
            <a:ext cx="226060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40170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38976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37782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36601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35407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34213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72400" y="330327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1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72400" y="31838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72400" y="30645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72400" y="2946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72400" y="28270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72400" y="27076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72400" y="25882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24701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23507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22313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72400" y="21132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772400" y="19939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772400" y="18745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2400" y="17564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72400" y="16370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72400" y="15176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72400" y="13995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772400" y="12801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772400" y="11607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58405" y="895985"/>
            <a:ext cx="232410" cy="237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4574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380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219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005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811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86308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57400" y="3200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038985" y="3181985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57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57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057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057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057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57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38985" y="4148454"/>
            <a:ext cx="256539" cy="213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322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4422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5615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679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799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1846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03783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155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2753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3947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5128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6322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750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869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9890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084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226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459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653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834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028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22190" y="4343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942204" y="4343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0596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1790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278754" y="4116704"/>
            <a:ext cx="226059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486400" y="40170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486400" y="38976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486400" y="3799204"/>
            <a:ext cx="0" cy="51435"/>
          </a:xfrm>
          <a:custGeom>
            <a:avLst/>
            <a:gdLst/>
            <a:ahLst/>
            <a:cxnLst/>
            <a:rect l="l" t="t" r="r" b="b"/>
            <a:pathLst>
              <a:path h="51435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486400" y="36601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86400" y="35407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486400" y="34213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247004" y="3181985"/>
            <a:ext cx="256539" cy="2108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1460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0266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9072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7891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6697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5516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43230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31292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1935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07542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95605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8366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7185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5991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47980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3616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4231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12292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004820" y="3200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88543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76606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64795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5285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40918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291079" y="3200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343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324984" y="5696584"/>
            <a:ext cx="290829" cy="2425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304154" y="6605905"/>
            <a:ext cx="200659" cy="2679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86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486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467984" y="63268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486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486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486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38445" y="5709284"/>
            <a:ext cx="161289" cy="1739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221604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120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001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8818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7637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644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629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610984" y="5696584"/>
            <a:ext cx="290830" cy="2425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629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629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629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629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629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629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610984" y="6663055"/>
            <a:ext cx="256540" cy="213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8948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014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133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251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3710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490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590155" y="6605905"/>
            <a:ext cx="200660" cy="2679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772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772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772400" y="6267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772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772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772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624444" y="5709284"/>
            <a:ext cx="161290" cy="1739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507605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406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287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678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0497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930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2057400" y="914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2038985" y="895985"/>
            <a:ext cx="227329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2057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057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2057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2057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2057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2057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2038985" y="1862454"/>
            <a:ext cx="256539" cy="213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2322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244221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2561589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2679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799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291846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03783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1559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2753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39470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35128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36322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37503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386969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398907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1084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42265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434594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4653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45834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7028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822190" y="2057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942204" y="2057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0596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1790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278754" y="1830704"/>
            <a:ext cx="226059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486400" y="17310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486400" y="16116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486400" y="1513205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486400" y="137413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486400" y="12547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486400" y="11353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247004" y="895985"/>
            <a:ext cx="256539" cy="2108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146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026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907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789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4669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45516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4432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4312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41935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4075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39560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38366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37185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35991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34798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3616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32423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31229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00482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28854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27660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2647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25285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24091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2291079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 txBox="1"/>
          <p:nvPr/>
        </p:nvSpPr>
        <p:spPr>
          <a:xfrm>
            <a:off x="3821429" y="22402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9" name="object 279"/>
          <p:cNvSpPr/>
          <p:nvPr/>
        </p:nvSpPr>
        <p:spPr>
          <a:xfrm>
            <a:off x="2628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2628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2628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2628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2628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2628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2628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2628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2628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2628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0" name="object 290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2" name="object 292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4" name="object 304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6" name="object 306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7" name="object 317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8" name="object 328"/>
          <p:cNvSpPr/>
          <p:nvPr/>
        </p:nvSpPr>
        <p:spPr>
          <a:xfrm>
            <a:off x="688213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7564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63194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50620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380479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254750" y="2355850"/>
            <a:ext cx="77470" cy="76200"/>
          </a:xfrm>
          <a:custGeom>
            <a:avLst/>
            <a:gdLst/>
            <a:ahLst/>
            <a:cxnLst/>
            <a:rect l="l" t="t" r="r" b="b"/>
            <a:pathLst>
              <a:path w="77470" h="76200">
                <a:moveTo>
                  <a:pt x="7747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130290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004559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588010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5754370" y="2857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5628640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5502909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537845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252720" y="3357879"/>
            <a:ext cx="76200" cy="77470"/>
          </a:xfrm>
          <a:custGeom>
            <a:avLst/>
            <a:gdLst/>
            <a:ahLst/>
            <a:cxnLst/>
            <a:rect l="l" t="t" r="r" b="b"/>
            <a:pathLst>
              <a:path w="76200" h="77470">
                <a:moveTo>
                  <a:pt x="76200" y="0"/>
                </a:moveTo>
                <a:lnTo>
                  <a:pt x="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5157470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45719" y="0"/>
                </a:moveTo>
                <a:lnTo>
                  <a:pt x="0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4" name="object 344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1" name="object 361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3" name="object 373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 txBox="1"/>
          <p:nvPr/>
        </p:nvSpPr>
        <p:spPr>
          <a:xfrm>
            <a:off x="6094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0" name="object 390"/>
          <p:cNvSpPr/>
          <p:nvPr/>
        </p:nvSpPr>
        <p:spPr>
          <a:xfrm>
            <a:off x="525780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5434329" y="6286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56121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7899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9664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61442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6322059" y="62865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64985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66763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6852919" y="62865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5"/>
                </a:moveTo>
                <a:lnTo>
                  <a:pt x="2539" y="27305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1" name="object 411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29400" y="914400"/>
            <a:ext cx="1143000" cy="3429000"/>
          </a:xfrm>
          <a:custGeom>
            <a:avLst/>
            <a:gdLst/>
            <a:ahLst/>
            <a:cxnLst/>
            <a:rect l="l" t="t" r="r" b="b"/>
            <a:pathLst>
              <a:path w="1143000" h="3429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3238500"/>
                </a:lnTo>
                <a:lnTo>
                  <a:pt x="7496" y="3285684"/>
                </a:lnTo>
                <a:lnTo>
                  <a:pt x="28222" y="3330222"/>
                </a:lnTo>
                <a:lnTo>
                  <a:pt x="59531" y="3369468"/>
                </a:lnTo>
                <a:lnTo>
                  <a:pt x="98777" y="3400777"/>
                </a:lnTo>
                <a:lnTo>
                  <a:pt x="143315" y="3421503"/>
                </a:lnTo>
                <a:lnTo>
                  <a:pt x="190500" y="3429000"/>
                </a:lnTo>
                <a:lnTo>
                  <a:pt x="952500" y="3429000"/>
                </a:lnTo>
                <a:lnTo>
                  <a:pt x="999684" y="3421503"/>
                </a:lnTo>
                <a:lnTo>
                  <a:pt x="1044222" y="3400777"/>
                </a:lnTo>
                <a:lnTo>
                  <a:pt x="1083468" y="3369468"/>
                </a:lnTo>
                <a:lnTo>
                  <a:pt x="1114777" y="3330222"/>
                </a:lnTo>
                <a:lnTo>
                  <a:pt x="1135503" y="3285684"/>
                </a:lnTo>
                <a:lnTo>
                  <a:pt x="1143000" y="3238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0984" y="895985"/>
            <a:ext cx="227330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29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29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9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29400" y="18808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29400" y="1998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9400" y="2118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29400" y="2237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29400" y="2357120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29400" y="2475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29400" y="25946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29400" y="27127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29400" y="28321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29400" y="29514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29400" y="3069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29400" y="31889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29400" y="33083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29400" y="342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29400" y="354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29400" y="366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29400" y="37833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29400" y="390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29400" y="402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10984" y="4123054"/>
            <a:ext cx="231140" cy="238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4343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8205" y="4343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4116704"/>
            <a:ext cx="226060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40170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38976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37782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36601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35407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34213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72400" y="330327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1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72400" y="31838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72400" y="30645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72400" y="2946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72400" y="28270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72400" y="27076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72400" y="25882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24701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23507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22313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72400" y="21132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772400" y="19939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772400" y="18745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2400" y="17564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72400" y="16370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72400" y="15176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72400" y="13995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772400" y="12801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772400" y="11607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58405" y="895985"/>
            <a:ext cx="232410" cy="237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4574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380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219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005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811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86308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57400" y="3200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038985" y="3181985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57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57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057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057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057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57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38985" y="4148454"/>
            <a:ext cx="256539" cy="213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322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4422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5615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679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799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1846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03783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155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2753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3947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5128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6322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750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869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9890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084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226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459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653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834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028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22190" y="4343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942204" y="4343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0596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1790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278754" y="4116704"/>
            <a:ext cx="226059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486400" y="40170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486400" y="38976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486400" y="3799204"/>
            <a:ext cx="0" cy="51435"/>
          </a:xfrm>
          <a:custGeom>
            <a:avLst/>
            <a:gdLst/>
            <a:ahLst/>
            <a:cxnLst/>
            <a:rect l="l" t="t" r="r" b="b"/>
            <a:pathLst>
              <a:path h="51435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486400" y="36601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86400" y="35407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486400" y="34213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247004" y="3181985"/>
            <a:ext cx="256539" cy="2108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1460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0266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9072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7891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6697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5516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43230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31292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1935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07542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95605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8366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7185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5991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47980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3616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4231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12292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004820" y="3200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88543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76606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64795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5285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40918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291079" y="3200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343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324984" y="5696584"/>
            <a:ext cx="290829" cy="2425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304154" y="6605905"/>
            <a:ext cx="200659" cy="2679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86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486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467984" y="63268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486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486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486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38445" y="5709284"/>
            <a:ext cx="161289" cy="1739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221604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120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001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8818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7637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644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629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610984" y="5696584"/>
            <a:ext cx="290830" cy="2425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629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629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629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629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629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629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610984" y="6663055"/>
            <a:ext cx="256540" cy="213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8948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014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133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251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3710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490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590155" y="6605905"/>
            <a:ext cx="200660" cy="2679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772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772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772400" y="6267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772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772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772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624444" y="5709284"/>
            <a:ext cx="161290" cy="1739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507605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406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287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678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0497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930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2057400" y="914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2038985" y="895985"/>
            <a:ext cx="227329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2057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057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2057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2057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2057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2057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2038985" y="1862454"/>
            <a:ext cx="256539" cy="213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2322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244221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2561589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2679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799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291846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03783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1559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2753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39470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35128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36322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37503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386969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398907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1084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42265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434594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4653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45834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7028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822190" y="2057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942204" y="2057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0596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1790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278754" y="1830704"/>
            <a:ext cx="226059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486400" y="17310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486400" y="16116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486400" y="1513205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486400" y="137413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486400" y="12547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486400" y="11353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247004" y="895985"/>
            <a:ext cx="256539" cy="2108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146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026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907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789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4669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45516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4432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4312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41935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4075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39560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38366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37185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35991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34798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3616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32423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31229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00482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28854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27660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2647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25285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24091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2291079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 txBox="1"/>
          <p:nvPr/>
        </p:nvSpPr>
        <p:spPr>
          <a:xfrm>
            <a:off x="3821429" y="22402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9" name="object 279"/>
          <p:cNvSpPr/>
          <p:nvPr/>
        </p:nvSpPr>
        <p:spPr>
          <a:xfrm>
            <a:off x="2628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2628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2628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2628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2628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2628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2628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2628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2628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2628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0" name="object 290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2" name="object 292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4" name="object 304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6" name="object 306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7" name="object 317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8" name="object 328"/>
          <p:cNvSpPr/>
          <p:nvPr/>
        </p:nvSpPr>
        <p:spPr>
          <a:xfrm>
            <a:off x="688213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7564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63194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50620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380479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254750" y="2355850"/>
            <a:ext cx="77470" cy="76200"/>
          </a:xfrm>
          <a:custGeom>
            <a:avLst/>
            <a:gdLst/>
            <a:ahLst/>
            <a:cxnLst/>
            <a:rect l="l" t="t" r="r" b="b"/>
            <a:pathLst>
              <a:path w="77470" h="76200">
                <a:moveTo>
                  <a:pt x="7747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130290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004559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588010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5754370" y="2857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5628640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5502909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537845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252720" y="3357879"/>
            <a:ext cx="76200" cy="77470"/>
          </a:xfrm>
          <a:custGeom>
            <a:avLst/>
            <a:gdLst/>
            <a:ahLst/>
            <a:cxnLst/>
            <a:rect l="l" t="t" r="r" b="b"/>
            <a:pathLst>
              <a:path w="76200" h="77470">
                <a:moveTo>
                  <a:pt x="76200" y="0"/>
                </a:moveTo>
                <a:lnTo>
                  <a:pt x="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5157470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45719" y="0"/>
                </a:moveTo>
                <a:lnTo>
                  <a:pt x="0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4" name="object 344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1" name="object 361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3" name="object 373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 txBox="1"/>
          <p:nvPr/>
        </p:nvSpPr>
        <p:spPr>
          <a:xfrm>
            <a:off x="6094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0" name="object 390"/>
          <p:cNvSpPr/>
          <p:nvPr/>
        </p:nvSpPr>
        <p:spPr>
          <a:xfrm>
            <a:off x="525780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5434329" y="6286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56121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7899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9664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61442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6322059" y="62865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64985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66763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6852919" y="62865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5"/>
                </a:moveTo>
                <a:lnTo>
                  <a:pt x="2539" y="27305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1" name="object 411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29400" y="914400"/>
            <a:ext cx="1143000" cy="3429000"/>
          </a:xfrm>
          <a:custGeom>
            <a:avLst/>
            <a:gdLst/>
            <a:ahLst/>
            <a:cxnLst/>
            <a:rect l="l" t="t" r="r" b="b"/>
            <a:pathLst>
              <a:path w="1143000" h="3429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3238500"/>
                </a:lnTo>
                <a:lnTo>
                  <a:pt x="7496" y="3285684"/>
                </a:lnTo>
                <a:lnTo>
                  <a:pt x="28222" y="3330222"/>
                </a:lnTo>
                <a:lnTo>
                  <a:pt x="59531" y="3369468"/>
                </a:lnTo>
                <a:lnTo>
                  <a:pt x="98777" y="3400777"/>
                </a:lnTo>
                <a:lnTo>
                  <a:pt x="143315" y="3421503"/>
                </a:lnTo>
                <a:lnTo>
                  <a:pt x="190500" y="3429000"/>
                </a:lnTo>
                <a:lnTo>
                  <a:pt x="952500" y="3429000"/>
                </a:lnTo>
                <a:lnTo>
                  <a:pt x="999684" y="3421503"/>
                </a:lnTo>
                <a:lnTo>
                  <a:pt x="1044222" y="3400777"/>
                </a:lnTo>
                <a:lnTo>
                  <a:pt x="1083468" y="3369468"/>
                </a:lnTo>
                <a:lnTo>
                  <a:pt x="1114777" y="3330222"/>
                </a:lnTo>
                <a:lnTo>
                  <a:pt x="1135503" y="3285684"/>
                </a:lnTo>
                <a:lnTo>
                  <a:pt x="1143000" y="3238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0984" y="895985"/>
            <a:ext cx="227330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29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29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9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29400" y="18808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29400" y="1998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9400" y="2118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29400" y="2237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29400" y="2357120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29400" y="2475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29400" y="25946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29400" y="27127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29400" y="28321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29400" y="29514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29400" y="3069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29400" y="31889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29400" y="33083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29400" y="342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29400" y="354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29400" y="366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29400" y="37833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29400" y="390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29400" y="402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10984" y="4123054"/>
            <a:ext cx="231140" cy="238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4343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8205" y="4343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4116704"/>
            <a:ext cx="226060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40170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38976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37782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36601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35407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34213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72400" y="330327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1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72400" y="31838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72400" y="30645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72400" y="2946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72400" y="28270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72400" y="27076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72400" y="25882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24701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23507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22313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72400" y="21132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772400" y="19939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772400" y="18745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2400" y="17564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72400" y="16370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72400" y="15176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72400" y="13995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772400" y="12801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772400" y="11607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58405" y="895985"/>
            <a:ext cx="232410" cy="237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4574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380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219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005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811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86308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57400" y="3200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038985" y="3181985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57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57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057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057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057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57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38985" y="4148454"/>
            <a:ext cx="256539" cy="213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322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4422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5615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679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799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1846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03783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155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2753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3947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5128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6322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750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869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9890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084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226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459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653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834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028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22190" y="4343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942204" y="4343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0596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1790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278754" y="4116704"/>
            <a:ext cx="226059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486400" y="40170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486400" y="38976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486400" y="3799204"/>
            <a:ext cx="0" cy="51435"/>
          </a:xfrm>
          <a:custGeom>
            <a:avLst/>
            <a:gdLst/>
            <a:ahLst/>
            <a:cxnLst/>
            <a:rect l="l" t="t" r="r" b="b"/>
            <a:pathLst>
              <a:path h="51435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486400" y="36601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86400" y="35407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486400" y="34213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247004" y="3181985"/>
            <a:ext cx="256539" cy="2108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1460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0266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9072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7891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6697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5516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43230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31292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1935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07542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95605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8366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7185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5991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47980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3616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4231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12292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004820" y="3200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88543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76606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64795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5285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40918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291079" y="3200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343400" y="57150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324984" y="5696584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323840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419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5613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680709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7988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9182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0363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1556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2750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3944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5125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6319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7513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8694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9888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1081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2263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3456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4650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564755" y="6631305"/>
            <a:ext cx="226060" cy="245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772400" y="65316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772400" y="641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772400" y="629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772400" y="61747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772400" y="605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772400" y="593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533005" y="5696584"/>
            <a:ext cx="256540" cy="2108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4320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3126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1932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0751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9557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8376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7183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59891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4795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3614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2420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1226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0045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8851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7658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6476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52830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4089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290820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51714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0520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9339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8145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6951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577079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2057400" y="914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2038985" y="895985"/>
            <a:ext cx="227329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2057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2057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057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2057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2057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2057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2038985" y="1862454"/>
            <a:ext cx="256539" cy="213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2322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44221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561589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679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799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291846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303783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31559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2753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39470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5128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6322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7503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86969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98907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1084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2265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34594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4653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5834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7028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822190" y="2057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942204" y="2057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0596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1790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278754" y="1830704"/>
            <a:ext cx="226059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486400" y="17310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486400" y="16116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486400" y="1513205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486400" y="137413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486400" y="12547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486400" y="11353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247004" y="895985"/>
            <a:ext cx="256539" cy="2108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146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026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4907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4789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4669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45516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4432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4312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41935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4075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39560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8366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37185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35991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34798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3616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32423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31229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300482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28854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27660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2647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25285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24091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2291079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2" name="object 272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 txBox="1"/>
          <p:nvPr/>
        </p:nvSpPr>
        <p:spPr>
          <a:xfrm>
            <a:off x="3821429" y="22402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8" name="object 288"/>
          <p:cNvSpPr/>
          <p:nvPr/>
        </p:nvSpPr>
        <p:spPr>
          <a:xfrm>
            <a:off x="2628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2628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2628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2628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2628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2628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2628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2628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2628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2628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9" name="object 299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1" name="object 301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3" name="object 313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5" name="object 315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6" name="object 326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7" name="object 337"/>
          <p:cNvSpPr/>
          <p:nvPr/>
        </p:nvSpPr>
        <p:spPr>
          <a:xfrm>
            <a:off x="688213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67564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663194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650620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6380479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6254750" y="2355850"/>
            <a:ext cx="77470" cy="76200"/>
          </a:xfrm>
          <a:custGeom>
            <a:avLst/>
            <a:gdLst/>
            <a:ahLst/>
            <a:cxnLst/>
            <a:rect l="l" t="t" r="r" b="b"/>
            <a:pathLst>
              <a:path w="77470" h="76200">
                <a:moveTo>
                  <a:pt x="7747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6130290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6004559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588010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5754370" y="2857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5628640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5502909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537845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5252720" y="3357879"/>
            <a:ext cx="76200" cy="77470"/>
          </a:xfrm>
          <a:custGeom>
            <a:avLst/>
            <a:gdLst/>
            <a:ahLst/>
            <a:cxnLst/>
            <a:rect l="l" t="t" r="r" b="b"/>
            <a:pathLst>
              <a:path w="76200" h="77470">
                <a:moveTo>
                  <a:pt x="76200" y="0"/>
                </a:moveTo>
                <a:lnTo>
                  <a:pt x="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5157470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45719" y="0"/>
                </a:moveTo>
                <a:lnTo>
                  <a:pt x="0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3" name="object 353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0" name="object 370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2" name="object 382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 txBox="1"/>
          <p:nvPr/>
        </p:nvSpPr>
        <p:spPr>
          <a:xfrm>
            <a:off x="6094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9" name="object 399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1" name="object 411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29400" y="914400"/>
            <a:ext cx="1143000" cy="3429000"/>
          </a:xfrm>
          <a:custGeom>
            <a:avLst/>
            <a:gdLst/>
            <a:ahLst/>
            <a:cxnLst/>
            <a:rect l="l" t="t" r="r" b="b"/>
            <a:pathLst>
              <a:path w="1143000" h="3429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3238500"/>
                </a:lnTo>
                <a:lnTo>
                  <a:pt x="7496" y="3285684"/>
                </a:lnTo>
                <a:lnTo>
                  <a:pt x="28222" y="3330222"/>
                </a:lnTo>
                <a:lnTo>
                  <a:pt x="59531" y="3369468"/>
                </a:lnTo>
                <a:lnTo>
                  <a:pt x="98777" y="3400777"/>
                </a:lnTo>
                <a:lnTo>
                  <a:pt x="143315" y="3421503"/>
                </a:lnTo>
                <a:lnTo>
                  <a:pt x="190500" y="3429000"/>
                </a:lnTo>
                <a:lnTo>
                  <a:pt x="952500" y="3429000"/>
                </a:lnTo>
                <a:lnTo>
                  <a:pt x="999684" y="3421503"/>
                </a:lnTo>
                <a:lnTo>
                  <a:pt x="1044222" y="3400777"/>
                </a:lnTo>
                <a:lnTo>
                  <a:pt x="1083468" y="3369468"/>
                </a:lnTo>
                <a:lnTo>
                  <a:pt x="1114777" y="3330222"/>
                </a:lnTo>
                <a:lnTo>
                  <a:pt x="1135503" y="3285684"/>
                </a:lnTo>
                <a:lnTo>
                  <a:pt x="1143000" y="3238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0984" y="895985"/>
            <a:ext cx="227330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29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29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9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29400" y="18808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29400" y="1998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9400" y="2118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29400" y="2237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29400" y="2357120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29400" y="2475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29400" y="25946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29400" y="27127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29400" y="28321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29400" y="29514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29400" y="3069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29400" y="31889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29400" y="33083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29400" y="342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29400" y="354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29400" y="366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29400" y="37833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29400" y="390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29400" y="402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10984" y="4123054"/>
            <a:ext cx="231140" cy="238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4343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8205" y="4343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4116704"/>
            <a:ext cx="226060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40170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38976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37782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36601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35407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34213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72400" y="330327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1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72400" y="31838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72400" y="30645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72400" y="2946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72400" y="28270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72400" y="27076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72400" y="25882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24701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23507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22313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72400" y="21132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772400" y="19939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772400" y="18745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2400" y="17564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72400" y="16370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72400" y="15176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72400" y="13995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772400" y="12801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772400" y="11607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58405" y="895985"/>
            <a:ext cx="232410" cy="237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4574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380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219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005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811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86308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57400" y="3200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038985" y="3181985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57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57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057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057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057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57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38985" y="4148454"/>
            <a:ext cx="256539" cy="213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322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4422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5615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679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799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1846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03783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155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2753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3947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5128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6322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750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869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9890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084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226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459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653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834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028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22190" y="4343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942204" y="4343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0596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1790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278754" y="4116704"/>
            <a:ext cx="226059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486400" y="40170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486400" y="38976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486400" y="3799204"/>
            <a:ext cx="0" cy="51435"/>
          </a:xfrm>
          <a:custGeom>
            <a:avLst/>
            <a:gdLst/>
            <a:ahLst/>
            <a:cxnLst/>
            <a:rect l="l" t="t" r="r" b="b"/>
            <a:pathLst>
              <a:path h="51435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486400" y="36601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86400" y="35407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486400" y="34213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247004" y="3181985"/>
            <a:ext cx="256539" cy="2108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1460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0266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9072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7891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6697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5516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43230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31292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1935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07542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95605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8366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7185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5991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47980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3616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4231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12292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004820" y="3200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88543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76606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64795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5285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40918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291079" y="3200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343400" y="57150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324984" y="5696584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323840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419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5613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680709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7988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9182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0363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1556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2750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3944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5125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6319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7513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8694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9888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1081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2263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3456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4650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564755" y="6631305"/>
            <a:ext cx="226060" cy="245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772400" y="65316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772400" y="641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772400" y="629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772400" y="61747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772400" y="605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772400" y="593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533005" y="5696584"/>
            <a:ext cx="256540" cy="2108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4320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3126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1932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0751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9557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8376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7183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59891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4795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3614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2420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1226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0045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8851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7658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6476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52830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4089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290820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51714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0520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9339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8145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6951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577079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2057400" y="914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2038985" y="895985"/>
            <a:ext cx="227329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2057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2057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057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2057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2057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2057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2038985" y="1862454"/>
            <a:ext cx="256539" cy="213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2322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44221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561589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679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799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291846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303783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31559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2753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39470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5128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6322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7503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86969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98907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1084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2265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34594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4653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5834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7028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822190" y="2057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942204" y="2057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0596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1790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278754" y="1830704"/>
            <a:ext cx="226059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486400" y="17310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486400" y="16116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486400" y="1513205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486400" y="137413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486400" y="12547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486400" y="11353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247004" y="895985"/>
            <a:ext cx="256539" cy="2108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146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026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4907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4789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4669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45516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4432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4312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41935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4075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39560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8366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37185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35991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34798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3616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32423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31229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300482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28854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27660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2647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25285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24091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2291079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2" name="object 272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 txBox="1"/>
          <p:nvPr/>
        </p:nvSpPr>
        <p:spPr>
          <a:xfrm>
            <a:off x="3821429" y="22402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8" name="object 288"/>
          <p:cNvSpPr/>
          <p:nvPr/>
        </p:nvSpPr>
        <p:spPr>
          <a:xfrm>
            <a:off x="2628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2628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2628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2628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2628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2628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2628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2628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2628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2628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9" name="object 299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1" name="object 301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3" name="object 313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5" name="object 315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6" name="object 326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7" name="object 337"/>
          <p:cNvSpPr/>
          <p:nvPr/>
        </p:nvSpPr>
        <p:spPr>
          <a:xfrm>
            <a:off x="688213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67564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663194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650620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6380479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6254750" y="2355850"/>
            <a:ext cx="77470" cy="76200"/>
          </a:xfrm>
          <a:custGeom>
            <a:avLst/>
            <a:gdLst/>
            <a:ahLst/>
            <a:cxnLst/>
            <a:rect l="l" t="t" r="r" b="b"/>
            <a:pathLst>
              <a:path w="77470" h="76200">
                <a:moveTo>
                  <a:pt x="7747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6130290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6004559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588010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5754370" y="2857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5628640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5502909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537845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5252720" y="3357879"/>
            <a:ext cx="76200" cy="77470"/>
          </a:xfrm>
          <a:custGeom>
            <a:avLst/>
            <a:gdLst/>
            <a:ahLst/>
            <a:cxnLst/>
            <a:rect l="l" t="t" r="r" b="b"/>
            <a:pathLst>
              <a:path w="76200" h="77470">
                <a:moveTo>
                  <a:pt x="76200" y="0"/>
                </a:moveTo>
                <a:lnTo>
                  <a:pt x="0" y="7747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5157470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45719" y="0"/>
                </a:moveTo>
                <a:lnTo>
                  <a:pt x="0" y="4571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3" name="object 353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0" name="object 370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2" name="object 382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 txBox="1"/>
          <p:nvPr/>
        </p:nvSpPr>
        <p:spPr>
          <a:xfrm>
            <a:off x="6094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9" name="object 399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1" name="object 411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7400" y="914400"/>
            <a:ext cx="5715000" cy="3429000"/>
          </a:xfrm>
          <a:custGeom>
            <a:avLst/>
            <a:gdLst/>
            <a:ahLst/>
            <a:cxnLst/>
            <a:rect l="l" t="t" r="r" b="b"/>
            <a:pathLst>
              <a:path w="5715000" h="3429000">
                <a:moveTo>
                  <a:pt x="5486400" y="0"/>
                </a:moveTo>
                <a:lnTo>
                  <a:pt x="4800600" y="0"/>
                </a:lnTo>
                <a:lnTo>
                  <a:pt x="4572000" y="228600"/>
                </a:lnTo>
                <a:lnTo>
                  <a:pt x="4572000" y="457200"/>
                </a:lnTo>
                <a:lnTo>
                  <a:pt x="2857500" y="2286000"/>
                </a:lnTo>
                <a:lnTo>
                  <a:pt x="228600" y="2286000"/>
                </a:lnTo>
                <a:lnTo>
                  <a:pt x="0" y="2514600"/>
                </a:lnTo>
                <a:lnTo>
                  <a:pt x="0" y="3200400"/>
                </a:lnTo>
                <a:lnTo>
                  <a:pt x="228600" y="3429000"/>
                </a:lnTo>
                <a:lnTo>
                  <a:pt x="5486400" y="3429000"/>
                </a:lnTo>
                <a:lnTo>
                  <a:pt x="5715000" y="3200400"/>
                </a:lnTo>
                <a:lnTo>
                  <a:pt x="5715000" y="228600"/>
                </a:lnTo>
                <a:lnTo>
                  <a:pt x="54864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57400" y="4042409"/>
            <a:ext cx="31750" cy="104139"/>
          </a:xfrm>
          <a:custGeom>
            <a:avLst/>
            <a:gdLst/>
            <a:ahLst/>
            <a:cxnLst/>
            <a:rect l="l" t="t" r="r" b="b"/>
            <a:pathLst>
              <a:path w="31750" h="104139">
                <a:moveTo>
                  <a:pt x="31750" y="104139"/>
                </a:moveTo>
                <a:lnTo>
                  <a:pt x="0" y="7238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57400" y="39230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7400" y="3804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7400" y="36855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57400" y="3566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57400" y="3448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77720" y="335787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50800"/>
                </a:moveTo>
                <a:lnTo>
                  <a:pt x="5080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61539" y="327405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50800"/>
                </a:moveTo>
                <a:lnTo>
                  <a:pt x="5080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45360" y="3200400"/>
            <a:ext cx="55880" cy="40640"/>
          </a:xfrm>
          <a:custGeom>
            <a:avLst/>
            <a:gdLst/>
            <a:ahLst/>
            <a:cxnLst/>
            <a:rect l="l" t="t" r="r" b="b"/>
            <a:pathLst>
              <a:path w="55880" h="40639">
                <a:moveTo>
                  <a:pt x="0" y="40639"/>
                </a:moveTo>
                <a:lnTo>
                  <a:pt x="40639" y="0"/>
                </a:lnTo>
                <a:lnTo>
                  <a:pt x="5587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4696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6633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8572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0510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2321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4258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619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800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994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188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3695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5632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7570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95090" y="3200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1320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325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506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700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8945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075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269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46320" y="3197860"/>
            <a:ext cx="71120" cy="2540"/>
          </a:xfrm>
          <a:custGeom>
            <a:avLst/>
            <a:gdLst/>
            <a:ahLst/>
            <a:cxnLst/>
            <a:rect l="l" t="t" r="r" b="b"/>
            <a:pathLst>
              <a:path w="71120" h="2539">
                <a:moveTo>
                  <a:pt x="0" y="2539"/>
                </a:moveTo>
                <a:lnTo>
                  <a:pt x="68579" y="2539"/>
                </a:ln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49190" y="3111500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70"/>
                </a:moveTo>
                <a:lnTo>
                  <a:pt x="4953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30470" y="3025139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70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11750" y="293751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93029" y="2851150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70"/>
                </a:moveTo>
                <a:lnTo>
                  <a:pt x="4953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74309" y="276352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55590" y="2677160"/>
            <a:ext cx="50800" cy="53340"/>
          </a:xfrm>
          <a:custGeom>
            <a:avLst/>
            <a:gdLst/>
            <a:ahLst/>
            <a:cxnLst/>
            <a:rect l="l" t="t" r="r" b="b"/>
            <a:pathLst>
              <a:path w="50800" h="53339">
                <a:moveTo>
                  <a:pt x="0" y="53339"/>
                </a:moveTo>
                <a:lnTo>
                  <a:pt x="5080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36870" y="2590800"/>
            <a:ext cx="50800" cy="52069"/>
          </a:xfrm>
          <a:custGeom>
            <a:avLst/>
            <a:gdLst/>
            <a:ahLst/>
            <a:cxnLst/>
            <a:rect l="l" t="t" r="r" b="b"/>
            <a:pathLst>
              <a:path w="50800" h="52069">
                <a:moveTo>
                  <a:pt x="0" y="52070"/>
                </a:moveTo>
                <a:lnTo>
                  <a:pt x="5080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519420" y="250317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00700" y="241681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81979" y="2330450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70"/>
                </a:moveTo>
                <a:lnTo>
                  <a:pt x="4953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763259" y="224282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44540" y="215646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3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25820" y="2070100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70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07100" y="198247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88379" y="189611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3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69659" y="1809750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70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50940" y="172212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3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332220" y="1635760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6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13500" y="154813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40">
                <a:moveTo>
                  <a:pt x="0" y="53340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94779" y="1461769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40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576059" y="137541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40">
                <a:moveTo>
                  <a:pt x="0" y="53339"/>
                </a:moveTo>
                <a:lnTo>
                  <a:pt x="4953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629400" y="12573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610984" y="895985"/>
            <a:ext cx="303530" cy="33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430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612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1805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999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180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37450" y="914400"/>
            <a:ext cx="53340" cy="46990"/>
          </a:xfrm>
          <a:custGeom>
            <a:avLst/>
            <a:gdLst/>
            <a:ahLst/>
            <a:cxnLst/>
            <a:rect l="l" t="t" r="r" b="b"/>
            <a:pathLst>
              <a:path w="53340" h="46990">
                <a:moveTo>
                  <a:pt x="0" y="0"/>
                </a:moveTo>
                <a:lnTo>
                  <a:pt x="6350" y="0"/>
                </a:lnTo>
                <a:lnTo>
                  <a:pt x="53340" y="469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623809" y="99441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50800" y="5080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707630" y="107823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50800" y="5080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72400" y="11709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772400" y="1289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772400" y="14084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72400" y="15265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772400" y="1645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772400" y="17653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772400" y="18846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20027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21221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772400" y="22415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772400" y="23596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772400" y="24790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25984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772400" y="27165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772400" y="28359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772400" y="29552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72400" y="3074670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772400" y="31927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772400" y="3312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772400" y="34302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2400" y="35496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772400" y="36690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772400" y="37871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772400" y="39065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72400" y="40259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700009" y="413639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50800" y="0"/>
                </a:moveTo>
                <a:lnTo>
                  <a:pt x="0" y="5080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616190" y="422020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50800" y="0"/>
                </a:moveTo>
                <a:lnTo>
                  <a:pt x="0" y="5080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527290" y="4304029"/>
            <a:ext cx="55880" cy="39370"/>
          </a:xfrm>
          <a:custGeom>
            <a:avLst/>
            <a:gdLst/>
            <a:ahLst/>
            <a:cxnLst/>
            <a:rect l="l" t="t" r="r" b="b"/>
            <a:pathLst>
              <a:path w="55879" h="39370">
                <a:moveTo>
                  <a:pt x="55879" y="0"/>
                </a:moveTo>
                <a:lnTo>
                  <a:pt x="16509" y="39370"/>
                </a:lnTo>
                <a:lnTo>
                  <a:pt x="0" y="393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4079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28853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23550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17200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0510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9316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8135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69416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5747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4566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3373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2179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0998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804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8610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429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623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5041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860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266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147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0279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942204" y="4343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7904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67232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552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335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3141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196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076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9573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839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719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6004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4823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3629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435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125470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0060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8867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7686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6492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52983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4117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2923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205989" y="426339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52070" y="5207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122170" y="417957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50800" y="5080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343400" y="57150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324984" y="5696584"/>
            <a:ext cx="227329" cy="2425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323840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4419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5613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680709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7988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9182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0363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1556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2750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3944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5125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6319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7513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8694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9888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1081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2263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3456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4650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564755" y="6631305"/>
            <a:ext cx="226060" cy="2451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772400" y="65316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772400" y="641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772400" y="629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772400" y="61747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772400" y="605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772400" y="593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533005" y="5696584"/>
            <a:ext cx="256540" cy="2108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4320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3126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1932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0751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9557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8376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7183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59891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4795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3614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2420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1226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0045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8851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7658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56476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52830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54089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290820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1714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0520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9339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8145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6951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577079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057400" y="914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2038985" y="895985"/>
            <a:ext cx="227329" cy="242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2057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2057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2057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2057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057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057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038985" y="1862454"/>
            <a:ext cx="256539" cy="2133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322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244221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2561589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679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2799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291846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03783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1559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2753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39470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5128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6322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7503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386969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398907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1084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2265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34594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4653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5834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7028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822190" y="2057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942204" y="2057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0596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1790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278754" y="1830704"/>
            <a:ext cx="226059" cy="2451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486400" y="17310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486400" y="16116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486400" y="1513205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486400" y="137413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486400" y="12547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486400" y="11353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247004" y="895985"/>
            <a:ext cx="256539" cy="2108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146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026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4907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4789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4669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45516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432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312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1935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075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39560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8366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37185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35991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34798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33616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32423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31229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300482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28854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27660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2647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25285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24091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2291079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6" name="object 276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 txBox="1"/>
          <p:nvPr/>
        </p:nvSpPr>
        <p:spPr>
          <a:xfrm>
            <a:off x="3821429" y="22402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2" name="object 292"/>
          <p:cNvSpPr/>
          <p:nvPr/>
        </p:nvSpPr>
        <p:spPr>
          <a:xfrm>
            <a:off x="2628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2628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2628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2628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2628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2628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2628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2628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2628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2628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3" name="object 303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7" name="object 317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9" name="object 319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0" name="object 330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1" name="object 341"/>
          <p:cNvSpPr/>
          <p:nvPr/>
        </p:nvSpPr>
        <p:spPr>
          <a:xfrm>
            <a:off x="5157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59" h="1800860">
                <a:moveTo>
                  <a:pt x="1800859" y="0"/>
                </a:moveTo>
                <a:lnTo>
                  <a:pt x="0" y="18008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3" name="object 343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0" name="object 360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 txBox="1"/>
          <p:nvPr/>
        </p:nvSpPr>
        <p:spPr>
          <a:xfrm>
            <a:off x="5013959" y="48183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2" name="object 372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 txBox="1"/>
          <p:nvPr/>
        </p:nvSpPr>
        <p:spPr>
          <a:xfrm>
            <a:off x="6107429" y="46405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9" name="object 389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1" name="object 401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7400" y="914400"/>
            <a:ext cx="5715000" cy="3429000"/>
          </a:xfrm>
          <a:custGeom>
            <a:avLst/>
            <a:gdLst/>
            <a:ahLst/>
            <a:cxnLst/>
            <a:rect l="l" t="t" r="r" b="b"/>
            <a:pathLst>
              <a:path w="5715000" h="3429000">
                <a:moveTo>
                  <a:pt x="5486400" y="0"/>
                </a:moveTo>
                <a:lnTo>
                  <a:pt x="4800600" y="0"/>
                </a:lnTo>
                <a:lnTo>
                  <a:pt x="4572000" y="228600"/>
                </a:lnTo>
                <a:lnTo>
                  <a:pt x="4572000" y="457200"/>
                </a:lnTo>
                <a:lnTo>
                  <a:pt x="2857500" y="2286000"/>
                </a:lnTo>
                <a:lnTo>
                  <a:pt x="228600" y="2286000"/>
                </a:lnTo>
                <a:lnTo>
                  <a:pt x="0" y="2514600"/>
                </a:lnTo>
                <a:lnTo>
                  <a:pt x="0" y="3200400"/>
                </a:lnTo>
                <a:lnTo>
                  <a:pt x="228600" y="3429000"/>
                </a:lnTo>
                <a:lnTo>
                  <a:pt x="5486400" y="3429000"/>
                </a:lnTo>
                <a:lnTo>
                  <a:pt x="5715000" y="3200400"/>
                </a:lnTo>
                <a:lnTo>
                  <a:pt x="5715000" y="228600"/>
                </a:lnTo>
                <a:lnTo>
                  <a:pt x="54864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57400" y="4042409"/>
            <a:ext cx="31750" cy="104139"/>
          </a:xfrm>
          <a:custGeom>
            <a:avLst/>
            <a:gdLst/>
            <a:ahLst/>
            <a:cxnLst/>
            <a:rect l="l" t="t" r="r" b="b"/>
            <a:pathLst>
              <a:path w="31750" h="104139">
                <a:moveTo>
                  <a:pt x="31750" y="104139"/>
                </a:moveTo>
                <a:lnTo>
                  <a:pt x="0" y="7238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57400" y="39230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7400" y="3804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7400" y="36855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57400" y="3566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57400" y="3448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77720" y="335787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50800"/>
                </a:moveTo>
                <a:lnTo>
                  <a:pt x="5080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61539" y="327405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50800"/>
                </a:moveTo>
                <a:lnTo>
                  <a:pt x="5080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45360" y="3200400"/>
            <a:ext cx="55880" cy="40640"/>
          </a:xfrm>
          <a:custGeom>
            <a:avLst/>
            <a:gdLst/>
            <a:ahLst/>
            <a:cxnLst/>
            <a:rect l="l" t="t" r="r" b="b"/>
            <a:pathLst>
              <a:path w="55880" h="40639">
                <a:moveTo>
                  <a:pt x="0" y="40639"/>
                </a:moveTo>
                <a:lnTo>
                  <a:pt x="40639" y="0"/>
                </a:lnTo>
                <a:lnTo>
                  <a:pt x="5587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4696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6633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8572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0510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2321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4258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619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800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994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188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3695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5632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7570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95090" y="3200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1320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325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506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700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8945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075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269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46320" y="3197860"/>
            <a:ext cx="71120" cy="2540"/>
          </a:xfrm>
          <a:custGeom>
            <a:avLst/>
            <a:gdLst/>
            <a:ahLst/>
            <a:cxnLst/>
            <a:rect l="l" t="t" r="r" b="b"/>
            <a:pathLst>
              <a:path w="71120" h="2539">
                <a:moveTo>
                  <a:pt x="0" y="2539"/>
                </a:moveTo>
                <a:lnTo>
                  <a:pt x="68579" y="2539"/>
                </a:ln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49190" y="3111500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70"/>
                </a:moveTo>
                <a:lnTo>
                  <a:pt x="4953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30470" y="3025139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70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11750" y="293751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93029" y="2851150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70"/>
                </a:moveTo>
                <a:lnTo>
                  <a:pt x="4953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74309" y="276352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55590" y="2677160"/>
            <a:ext cx="50800" cy="53340"/>
          </a:xfrm>
          <a:custGeom>
            <a:avLst/>
            <a:gdLst/>
            <a:ahLst/>
            <a:cxnLst/>
            <a:rect l="l" t="t" r="r" b="b"/>
            <a:pathLst>
              <a:path w="50800" h="53339">
                <a:moveTo>
                  <a:pt x="0" y="53339"/>
                </a:moveTo>
                <a:lnTo>
                  <a:pt x="5080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36870" y="2590800"/>
            <a:ext cx="50800" cy="52069"/>
          </a:xfrm>
          <a:custGeom>
            <a:avLst/>
            <a:gdLst/>
            <a:ahLst/>
            <a:cxnLst/>
            <a:rect l="l" t="t" r="r" b="b"/>
            <a:pathLst>
              <a:path w="50800" h="52069">
                <a:moveTo>
                  <a:pt x="0" y="52070"/>
                </a:moveTo>
                <a:lnTo>
                  <a:pt x="5080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519420" y="250317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00700" y="241681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81979" y="2330450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70"/>
                </a:moveTo>
                <a:lnTo>
                  <a:pt x="4953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763259" y="224282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44540" y="215646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3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25820" y="2070100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70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07100" y="198247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88379" y="189611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3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69659" y="1809750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70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50940" y="172212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3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332220" y="1635760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6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13500" y="154813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40">
                <a:moveTo>
                  <a:pt x="0" y="53340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94779" y="1461769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40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576059" y="137541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40">
                <a:moveTo>
                  <a:pt x="0" y="53339"/>
                </a:moveTo>
                <a:lnTo>
                  <a:pt x="4953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629400" y="12573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610984" y="895985"/>
            <a:ext cx="303530" cy="33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430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612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1805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999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180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37450" y="914400"/>
            <a:ext cx="53340" cy="46990"/>
          </a:xfrm>
          <a:custGeom>
            <a:avLst/>
            <a:gdLst/>
            <a:ahLst/>
            <a:cxnLst/>
            <a:rect l="l" t="t" r="r" b="b"/>
            <a:pathLst>
              <a:path w="53340" h="46990">
                <a:moveTo>
                  <a:pt x="0" y="0"/>
                </a:moveTo>
                <a:lnTo>
                  <a:pt x="6350" y="0"/>
                </a:lnTo>
                <a:lnTo>
                  <a:pt x="53340" y="469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623809" y="99441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50800" y="5080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707630" y="107823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50800" y="5080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72400" y="11709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772400" y="1289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772400" y="14084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72400" y="15265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772400" y="1645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772400" y="17653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772400" y="18846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20027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21221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772400" y="22415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772400" y="23596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772400" y="24790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25984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772400" y="27165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772400" y="28359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772400" y="29552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72400" y="3074670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772400" y="31927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772400" y="3312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772400" y="34302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2400" y="35496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772400" y="36690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772400" y="37871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772400" y="39065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72400" y="40259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700009" y="413639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50800" y="0"/>
                </a:moveTo>
                <a:lnTo>
                  <a:pt x="0" y="5080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616190" y="422020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50800" y="0"/>
                </a:moveTo>
                <a:lnTo>
                  <a:pt x="0" y="5080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527290" y="4304029"/>
            <a:ext cx="55880" cy="39370"/>
          </a:xfrm>
          <a:custGeom>
            <a:avLst/>
            <a:gdLst/>
            <a:ahLst/>
            <a:cxnLst/>
            <a:rect l="l" t="t" r="r" b="b"/>
            <a:pathLst>
              <a:path w="55879" h="39370">
                <a:moveTo>
                  <a:pt x="55879" y="0"/>
                </a:moveTo>
                <a:lnTo>
                  <a:pt x="16509" y="39370"/>
                </a:lnTo>
                <a:lnTo>
                  <a:pt x="0" y="393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4079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28853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23550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17200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0510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9316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8135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69416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5747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4566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3373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2179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0998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804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8610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429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623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5041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860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266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147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0279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942204" y="4343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7904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67232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552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335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3141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196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076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9573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839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719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6004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4823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3629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435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125470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0060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8867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7686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6492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52983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4117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2923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205989" y="426339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52070" y="5207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122170" y="417957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50800" y="5080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343400" y="57150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324984" y="5696584"/>
            <a:ext cx="227329" cy="2425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323840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4419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5613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680709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7988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9182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0363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1556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2750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3944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5125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6319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7513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8694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9888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1081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2263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3456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4650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564755" y="6631305"/>
            <a:ext cx="226060" cy="2451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772400" y="65316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772400" y="641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772400" y="629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772400" y="61747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772400" y="605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772400" y="593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533005" y="5696584"/>
            <a:ext cx="256540" cy="2108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4320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3126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1932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0751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9557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8376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7183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59891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4795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3614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2420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1226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0045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8851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7658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56476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52830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54089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290820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1714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0520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9339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8145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6951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577079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057400" y="914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2038985" y="895985"/>
            <a:ext cx="227329" cy="242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2057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2057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2057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2057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057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057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038985" y="1862454"/>
            <a:ext cx="256539" cy="2133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322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244221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2561589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679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2799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291846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03783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1559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2753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39470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5128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6322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7503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386969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398907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1084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2265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34594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4653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5834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7028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822190" y="2057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942204" y="2057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0596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1790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278754" y="1830704"/>
            <a:ext cx="226059" cy="2451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486400" y="17310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486400" y="16116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486400" y="1513205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486400" y="137413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486400" y="12547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486400" y="11353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247004" y="895985"/>
            <a:ext cx="256539" cy="2108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146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026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4907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4789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4669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45516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432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312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1935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075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39560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8366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37185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35991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34798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33616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32423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31229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300482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28854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27660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2647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25285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24091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2291079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6" name="object 276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 txBox="1"/>
          <p:nvPr/>
        </p:nvSpPr>
        <p:spPr>
          <a:xfrm>
            <a:off x="3821429" y="22402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2" name="object 292"/>
          <p:cNvSpPr/>
          <p:nvPr/>
        </p:nvSpPr>
        <p:spPr>
          <a:xfrm>
            <a:off x="2628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2628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2628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2628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2628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2628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2628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2628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2628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2628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3" name="object 303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7" name="object 317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9" name="object 319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0" name="object 330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1" name="object 341"/>
          <p:cNvSpPr/>
          <p:nvPr/>
        </p:nvSpPr>
        <p:spPr>
          <a:xfrm>
            <a:off x="5157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59" h="1800860">
                <a:moveTo>
                  <a:pt x="1800859" y="0"/>
                </a:moveTo>
                <a:lnTo>
                  <a:pt x="0" y="18008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3" name="object 343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0" name="object 360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 txBox="1"/>
          <p:nvPr/>
        </p:nvSpPr>
        <p:spPr>
          <a:xfrm>
            <a:off x="5013959" y="48183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2" name="object 372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 txBox="1"/>
          <p:nvPr/>
        </p:nvSpPr>
        <p:spPr>
          <a:xfrm>
            <a:off x="6107429" y="46405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9" name="object 389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1" name="object 401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3400" y="57150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24984" y="5696584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23840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419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13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80709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88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182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363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556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750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944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125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319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513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63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6631305"/>
            <a:ext cx="226060" cy="245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65316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641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629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61747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605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593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33005" y="5696584"/>
            <a:ext cx="256540" cy="2108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320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126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932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751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557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376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183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9891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795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614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420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226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045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851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658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476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2830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89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90820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714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0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339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145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951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77079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57400" y="914400"/>
            <a:ext cx="5715000" cy="3429000"/>
          </a:xfrm>
          <a:custGeom>
            <a:avLst/>
            <a:gdLst/>
            <a:ahLst/>
            <a:cxnLst/>
            <a:rect l="l" t="t" r="r" b="b"/>
            <a:pathLst>
              <a:path w="5715000" h="3429000">
                <a:moveTo>
                  <a:pt x="5143500" y="0"/>
                </a:moveTo>
                <a:lnTo>
                  <a:pt x="571500" y="0"/>
                </a:lnTo>
                <a:lnTo>
                  <a:pt x="526423" y="2332"/>
                </a:lnTo>
                <a:lnTo>
                  <a:pt x="481596" y="9165"/>
                </a:lnTo>
                <a:lnTo>
                  <a:pt x="437269" y="20247"/>
                </a:lnTo>
                <a:lnTo>
                  <a:pt x="393692" y="35328"/>
                </a:lnTo>
                <a:lnTo>
                  <a:pt x="351115" y="54158"/>
                </a:lnTo>
                <a:lnTo>
                  <a:pt x="309788" y="76488"/>
                </a:lnTo>
                <a:lnTo>
                  <a:pt x="269960" y="102068"/>
                </a:lnTo>
                <a:lnTo>
                  <a:pt x="231882" y="130647"/>
                </a:lnTo>
                <a:lnTo>
                  <a:pt x="195804" y="161976"/>
                </a:lnTo>
                <a:lnTo>
                  <a:pt x="161976" y="195804"/>
                </a:lnTo>
                <a:lnTo>
                  <a:pt x="130647" y="231882"/>
                </a:lnTo>
                <a:lnTo>
                  <a:pt x="102068" y="269960"/>
                </a:lnTo>
                <a:lnTo>
                  <a:pt x="76488" y="309788"/>
                </a:lnTo>
                <a:lnTo>
                  <a:pt x="54158" y="351115"/>
                </a:lnTo>
                <a:lnTo>
                  <a:pt x="35328" y="393692"/>
                </a:lnTo>
                <a:lnTo>
                  <a:pt x="20247" y="437269"/>
                </a:lnTo>
                <a:lnTo>
                  <a:pt x="9165" y="481596"/>
                </a:lnTo>
                <a:lnTo>
                  <a:pt x="2332" y="526423"/>
                </a:lnTo>
                <a:lnTo>
                  <a:pt x="0" y="571500"/>
                </a:lnTo>
                <a:lnTo>
                  <a:pt x="0" y="2857500"/>
                </a:lnTo>
                <a:lnTo>
                  <a:pt x="2332" y="2902576"/>
                </a:lnTo>
                <a:lnTo>
                  <a:pt x="9165" y="2947403"/>
                </a:lnTo>
                <a:lnTo>
                  <a:pt x="20247" y="2991730"/>
                </a:lnTo>
                <a:lnTo>
                  <a:pt x="35328" y="3035307"/>
                </a:lnTo>
                <a:lnTo>
                  <a:pt x="54158" y="3077884"/>
                </a:lnTo>
                <a:lnTo>
                  <a:pt x="76488" y="3119211"/>
                </a:lnTo>
                <a:lnTo>
                  <a:pt x="102068" y="3159039"/>
                </a:lnTo>
                <a:lnTo>
                  <a:pt x="130647" y="3197117"/>
                </a:lnTo>
                <a:lnTo>
                  <a:pt x="161976" y="3233195"/>
                </a:lnTo>
                <a:lnTo>
                  <a:pt x="195804" y="3267023"/>
                </a:lnTo>
                <a:lnTo>
                  <a:pt x="231882" y="3298352"/>
                </a:lnTo>
                <a:lnTo>
                  <a:pt x="269960" y="3326931"/>
                </a:lnTo>
                <a:lnTo>
                  <a:pt x="309788" y="3352511"/>
                </a:lnTo>
                <a:lnTo>
                  <a:pt x="351115" y="3374841"/>
                </a:lnTo>
                <a:lnTo>
                  <a:pt x="393692" y="3393671"/>
                </a:lnTo>
                <a:lnTo>
                  <a:pt x="437269" y="3408752"/>
                </a:lnTo>
                <a:lnTo>
                  <a:pt x="481596" y="3419834"/>
                </a:lnTo>
                <a:lnTo>
                  <a:pt x="526423" y="3426667"/>
                </a:lnTo>
                <a:lnTo>
                  <a:pt x="571500" y="3429000"/>
                </a:lnTo>
                <a:lnTo>
                  <a:pt x="5143500" y="3429000"/>
                </a:lnTo>
                <a:lnTo>
                  <a:pt x="5188576" y="3426667"/>
                </a:lnTo>
                <a:lnTo>
                  <a:pt x="5233403" y="3419834"/>
                </a:lnTo>
                <a:lnTo>
                  <a:pt x="5277730" y="3408752"/>
                </a:lnTo>
                <a:lnTo>
                  <a:pt x="5321307" y="3393671"/>
                </a:lnTo>
                <a:lnTo>
                  <a:pt x="5363884" y="3374841"/>
                </a:lnTo>
                <a:lnTo>
                  <a:pt x="5405211" y="3352511"/>
                </a:lnTo>
                <a:lnTo>
                  <a:pt x="5445039" y="3326931"/>
                </a:lnTo>
                <a:lnTo>
                  <a:pt x="5483117" y="3298352"/>
                </a:lnTo>
                <a:lnTo>
                  <a:pt x="5519195" y="3267023"/>
                </a:lnTo>
                <a:lnTo>
                  <a:pt x="5553023" y="3233195"/>
                </a:lnTo>
                <a:lnTo>
                  <a:pt x="5584352" y="3197117"/>
                </a:lnTo>
                <a:lnTo>
                  <a:pt x="5612931" y="3159039"/>
                </a:lnTo>
                <a:lnTo>
                  <a:pt x="5638511" y="3119211"/>
                </a:lnTo>
                <a:lnTo>
                  <a:pt x="5660841" y="3077884"/>
                </a:lnTo>
                <a:lnTo>
                  <a:pt x="5679671" y="3035307"/>
                </a:lnTo>
                <a:lnTo>
                  <a:pt x="5694752" y="2991730"/>
                </a:lnTo>
                <a:lnTo>
                  <a:pt x="5705834" y="2947403"/>
                </a:lnTo>
                <a:lnTo>
                  <a:pt x="5712667" y="2902576"/>
                </a:lnTo>
                <a:lnTo>
                  <a:pt x="5715000" y="2857500"/>
                </a:lnTo>
                <a:lnTo>
                  <a:pt x="5715000" y="571500"/>
                </a:lnTo>
                <a:lnTo>
                  <a:pt x="5712667" y="526423"/>
                </a:lnTo>
                <a:lnTo>
                  <a:pt x="5705834" y="481596"/>
                </a:lnTo>
                <a:lnTo>
                  <a:pt x="5694752" y="437269"/>
                </a:lnTo>
                <a:lnTo>
                  <a:pt x="5679671" y="393692"/>
                </a:lnTo>
                <a:lnTo>
                  <a:pt x="5660841" y="351115"/>
                </a:lnTo>
                <a:lnTo>
                  <a:pt x="5638511" y="309788"/>
                </a:lnTo>
                <a:lnTo>
                  <a:pt x="5612931" y="269960"/>
                </a:lnTo>
                <a:lnTo>
                  <a:pt x="5584352" y="231882"/>
                </a:lnTo>
                <a:lnTo>
                  <a:pt x="5553023" y="195804"/>
                </a:lnTo>
                <a:lnTo>
                  <a:pt x="5519195" y="161976"/>
                </a:lnTo>
                <a:lnTo>
                  <a:pt x="5483117" y="130647"/>
                </a:lnTo>
                <a:lnTo>
                  <a:pt x="5445039" y="102068"/>
                </a:lnTo>
                <a:lnTo>
                  <a:pt x="5405211" y="76488"/>
                </a:lnTo>
                <a:lnTo>
                  <a:pt x="5363884" y="54158"/>
                </a:lnTo>
                <a:lnTo>
                  <a:pt x="5321307" y="35328"/>
                </a:lnTo>
                <a:lnTo>
                  <a:pt x="5277730" y="20247"/>
                </a:lnTo>
                <a:lnTo>
                  <a:pt x="5233403" y="9165"/>
                </a:lnTo>
                <a:lnTo>
                  <a:pt x="5188576" y="2332"/>
                </a:lnTo>
                <a:lnTo>
                  <a:pt x="5143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56510" y="914400"/>
            <a:ext cx="74930" cy="5080"/>
          </a:xfrm>
          <a:custGeom>
            <a:avLst/>
            <a:gdLst/>
            <a:ahLst/>
            <a:cxnLst/>
            <a:rect l="l" t="t" r="r" b="b"/>
            <a:pathLst>
              <a:path w="74930" h="5080">
                <a:moveTo>
                  <a:pt x="74929" y="0"/>
                </a:moveTo>
                <a:lnTo>
                  <a:pt x="72389" y="0"/>
                </a:lnTo>
                <a:lnTo>
                  <a:pt x="54292" y="257"/>
                </a:lnTo>
                <a:lnTo>
                  <a:pt x="36194" y="1111"/>
                </a:lnTo>
                <a:lnTo>
                  <a:pt x="18097" y="2678"/>
                </a:lnTo>
                <a:lnTo>
                  <a:pt x="0" y="50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42210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80" h="22859">
                <a:moveTo>
                  <a:pt x="68579" y="0"/>
                </a:moveTo>
                <a:lnTo>
                  <a:pt x="51434" y="5000"/>
                </a:lnTo>
                <a:lnTo>
                  <a:pt x="34289" y="10477"/>
                </a:lnTo>
                <a:lnTo>
                  <a:pt x="17144" y="16430"/>
                </a:lnTo>
                <a:lnTo>
                  <a:pt x="0" y="2285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38070" y="972819"/>
            <a:ext cx="62230" cy="35560"/>
          </a:xfrm>
          <a:custGeom>
            <a:avLst/>
            <a:gdLst/>
            <a:ahLst/>
            <a:cxnLst/>
            <a:rect l="l" t="t" r="r" b="b"/>
            <a:pathLst>
              <a:path w="62230" h="35559">
                <a:moveTo>
                  <a:pt x="62230" y="0"/>
                </a:moveTo>
                <a:lnTo>
                  <a:pt x="46077" y="8056"/>
                </a:lnTo>
                <a:lnTo>
                  <a:pt x="30162" y="16827"/>
                </a:lnTo>
                <a:lnTo>
                  <a:pt x="14724" y="26074"/>
                </a:lnTo>
                <a:lnTo>
                  <a:pt x="0" y="3555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44089" y="1036319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10" h="46990">
                <a:moveTo>
                  <a:pt x="54610" y="0"/>
                </a:moveTo>
                <a:lnTo>
                  <a:pt x="40540" y="10914"/>
                </a:lnTo>
                <a:lnTo>
                  <a:pt x="26828" y="22542"/>
                </a:lnTo>
                <a:lnTo>
                  <a:pt x="13354" y="34647"/>
                </a:lnTo>
                <a:lnTo>
                  <a:pt x="0" y="469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66620" y="111760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80">
                <a:moveTo>
                  <a:pt x="45719" y="0"/>
                </a:moveTo>
                <a:lnTo>
                  <a:pt x="33575" y="13553"/>
                </a:lnTo>
                <a:lnTo>
                  <a:pt x="21907" y="27463"/>
                </a:lnTo>
                <a:lnTo>
                  <a:pt x="10715" y="41612"/>
                </a:lnTo>
                <a:lnTo>
                  <a:pt x="0" y="558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05660" y="1211580"/>
            <a:ext cx="34290" cy="64769"/>
          </a:xfrm>
          <a:custGeom>
            <a:avLst/>
            <a:gdLst/>
            <a:ahLst/>
            <a:cxnLst/>
            <a:rect l="l" t="t" r="r" b="b"/>
            <a:pathLst>
              <a:path w="34289" h="64769">
                <a:moveTo>
                  <a:pt x="34289" y="0"/>
                </a:moveTo>
                <a:lnTo>
                  <a:pt x="25003" y="16013"/>
                </a:lnTo>
                <a:lnTo>
                  <a:pt x="16192" y="31908"/>
                </a:lnTo>
                <a:lnTo>
                  <a:pt x="7858" y="48041"/>
                </a:lnTo>
                <a:lnTo>
                  <a:pt x="0" y="647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67560" y="1318260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19" h="69850">
                <a:moveTo>
                  <a:pt x="20319" y="0"/>
                </a:moveTo>
                <a:lnTo>
                  <a:pt x="14644" y="17343"/>
                </a:lnTo>
                <a:lnTo>
                  <a:pt x="9207" y="34925"/>
                </a:lnTo>
                <a:lnTo>
                  <a:pt x="4246" y="52506"/>
                </a:lnTo>
                <a:lnTo>
                  <a:pt x="0" y="6985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57400" y="1433830"/>
            <a:ext cx="2540" cy="72390"/>
          </a:xfrm>
          <a:custGeom>
            <a:avLst/>
            <a:gdLst/>
            <a:ahLst/>
            <a:cxnLst/>
            <a:rect l="l" t="t" r="r" b="b"/>
            <a:pathLst>
              <a:path w="2539" h="72390">
                <a:moveTo>
                  <a:pt x="2539" y="0"/>
                </a:moveTo>
                <a:lnTo>
                  <a:pt x="1607" y="13136"/>
                </a:lnTo>
                <a:lnTo>
                  <a:pt x="793" y="26035"/>
                </a:lnTo>
                <a:lnTo>
                  <a:pt x="218" y="38933"/>
                </a:lnTo>
                <a:lnTo>
                  <a:pt x="0" y="52070"/>
                </a:ln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057400" y="15532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057400" y="1672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57400" y="17907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057400" y="19100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057400" y="20294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057400" y="21475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57400" y="22669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57400" y="238632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2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57400" y="25044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057400" y="26238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057400" y="27432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57400" y="28613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57400" y="29806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57400" y="31000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57400" y="32181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57400" y="33375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57400" y="3456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057400" y="3575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57400" y="3694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058670" y="3813809"/>
            <a:ext cx="12700" cy="71120"/>
          </a:xfrm>
          <a:custGeom>
            <a:avLst/>
            <a:gdLst/>
            <a:ahLst/>
            <a:cxnLst/>
            <a:rect l="l" t="t" r="r" b="b"/>
            <a:pathLst>
              <a:path w="12700" h="71120">
                <a:moveTo>
                  <a:pt x="0" y="0"/>
                </a:moveTo>
                <a:lnTo>
                  <a:pt x="2162" y="17363"/>
                </a:lnTo>
                <a:lnTo>
                  <a:pt x="4921" y="35083"/>
                </a:lnTo>
                <a:lnTo>
                  <a:pt x="8393" y="53042"/>
                </a:lnTo>
                <a:lnTo>
                  <a:pt x="1270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085339" y="392937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39" h="66039">
                <a:moveTo>
                  <a:pt x="0" y="0"/>
                </a:moveTo>
                <a:lnTo>
                  <a:pt x="5972" y="16926"/>
                </a:lnTo>
                <a:lnTo>
                  <a:pt x="12541" y="33496"/>
                </a:lnTo>
                <a:lnTo>
                  <a:pt x="19823" y="49827"/>
                </a:lnTo>
                <a:lnTo>
                  <a:pt x="27940" y="6604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136139" y="4037329"/>
            <a:ext cx="40640" cy="59690"/>
          </a:xfrm>
          <a:custGeom>
            <a:avLst/>
            <a:gdLst/>
            <a:ahLst/>
            <a:cxnLst/>
            <a:rect l="l" t="t" r="r" b="b"/>
            <a:pathLst>
              <a:path w="40639" h="59689">
                <a:moveTo>
                  <a:pt x="0" y="0"/>
                </a:moveTo>
                <a:lnTo>
                  <a:pt x="9028" y="15220"/>
                </a:lnTo>
                <a:lnTo>
                  <a:pt x="18891" y="30321"/>
                </a:lnTo>
                <a:lnTo>
                  <a:pt x="29467" y="45184"/>
                </a:lnTo>
                <a:lnTo>
                  <a:pt x="40640" y="5969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205989" y="4132579"/>
            <a:ext cx="50800" cy="52069"/>
          </a:xfrm>
          <a:custGeom>
            <a:avLst/>
            <a:gdLst/>
            <a:ahLst/>
            <a:cxnLst/>
            <a:rect l="l" t="t" r="r" b="b"/>
            <a:pathLst>
              <a:path w="50800" h="52070">
                <a:moveTo>
                  <a:pt x="0" y="0"/>
                </a:moveTo>
                <a:lnTo>
                  <a:pt x="11866" y="13850"/>
                </a:lnTo>
                <a:lnTo>
                  <a:pt x="24447" y="26987"/>
                </a:lnTo>
                <a:lnTo>
                  <a:pt x="37504" y="39647"/>
                </a:lnTo>
                <a:lnTo>
                  <a:pt x="50800" y="520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292350" y="421512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19" h="41910">
                <a:moveTo>
                  <a:pt x="0" y="0"/>
                </a:moveTo>
                <a:lnTo>
                  <a:pt x="14307" y="11191"/>
                </a:lnTo>
                <a:lnTo>
                  <a:pt x="28733" y="21907"/>
                </a:lnTo>
                <a:lnTo>
                  <a:pt x="43398" y="32146"/>
                </a:lnTo>
                <a:lnTo>
                  <a:pt x="58419" y="4191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391410" y="4281170"/>
            <a:ext cx="66040" cy="29209"/>
          </a:xfrm>
          <a:custGeom>
            <a:avLst/>
            <a:gdLst/>
            <a:ahLst/>
            <a:cxnLst/>
            <a:rect l="l" t="t" r="r" b="b"/>
            <a:pathLst>
              <a:path w="66039" h="29210">
                <a:moveTo>
                  <a:pt x="0" y="0"/>
                </a:moveTo>
                <a:lnTo>
                  <a:pt x="16212" y="7600"/>
                </a:lnTo>
                <a:lnTo>
                  <a:pt x="32543" y="15081"/>
                </a:lnTo>
                <a:lnTo>
                  <a:pt x="49113" y="22324"/>
                </a:lnTo>
                <a:lnTo>
                  <a:pt x="66039" y="2920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01900" y="4325620"/>
            <a:ext cx="69850" cy="13970"/>
          </a:xfrm>
          <a:custGeom>
            <a:avLst/>
            <a:gdLst/>
            <a:ahLst/>
            <a:cxnLst/>
            <a:rect l="l" t="t" r="r" b="b"/>
            <a:pathLst>
              <a:path w="69850" h="13970">
                <a:moveTo>
                  <a:pt x="0" y="0"/>
                </a:moveTo>
                <a:lnTo>
                  <a:pt x="17343" y="4504"/>
                </a:lnTo>
                <a:lnTo>
                  <a:pt x="34925" y="8413"/>
                </a:lnTo>
                <a:lnTo>
                  <a:pt x="52506" y="11608"/>
                </a:lnTo>
                <a:lnTo>
                  <a:pt x="69850" y="1396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00325" y="43434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7381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8562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9756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0949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131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324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4518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5699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893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8087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9281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0462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1656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28497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030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5224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6405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7599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9469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8834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9987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116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236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3555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473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593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712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8305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949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0693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1874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3068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4262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544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3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8306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902450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020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1567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3365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258050" y="4324350"/>
            <a:ext cx="71120" cy="15240"/>
          </a:xfrm>
          <a:custGeom>
            <a:avLst/>
            <a:gdLst/>
            <a:ahLst/>
            <a:cxnLst/>
            <a:rect l="l" t="t" r="r" b="b"/>
            <a:pathLst>
              <a:path w="71120" h="15239">
                <a:moveTo>
                  <a:pt x="0" y="15239"/>
                </a:moveTo>
                <a:lnTo>
                  <a:pt x="18077" y="12858"/>
                </a:lnTo>
                <a:lnTo>
                  <a:pt x="36036" y="9525"/>
                </a:lnTo>
                <a:lnTo>
                  <a:pt x="53756" y="5238"/>
                </a:ln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373619" y="4279900"/>
            <a:ext cx="66040" cy="30480"/>
          </a:xfrm>
          <a:custGeom>
            <a:avLst/>
            <a:gdLst/>
            <a:ahLst/>
            <a:cxnLst/>
            <a:rect l="l" t="t" r="r" b="b"/>
            <a:pathLst>
              <a:path w="66040" h="30479">
                <a:moveTo>
                  <a:pt x="0" y="30480"/>
                </a:moveTo>
                <a:lnTo>
                  <a:pt x="16390" y="23574"/>
                </a:lnTo>
                <a:lnTo>
                  <a:pt x="33020" y="16192"/>
                </a:lnTo>
                <a:lnTo>
                  <a:pt x="49649" y="8334"/>
                </a:lnTo>
                <a:lnTo>
                  <a:pt x="6603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480300" y="421385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20" h="41910">
                <a:moveTo>
                  <a:pt x="0" y="41910"/>
                </a:moveTo>
                <a:lnTo>
                  <a:pt x="14485" y="32146"/>
                </a:lnTo>
                <a:lnTo>
                  <a:pt x="29209" y="21907"/>
                </a:lnTo>
                <a:lnTo>
                  <a:pt x="43934" y="11191"/>
                </a:lnTo>
                <a:lnTo>
                  <a:pt x="584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574280" y="4131309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70">
                <a:moveTo>
                  <a:pt x="0" y="52069"/>
                </a:moveTo>
                <a:lnTo>
                  <a:pt x="13096" y="39469"/>
                </a:lnTo>
                <a:lnTo>
                  <a:pt x="25717" y="26511"/>
                </a:lnTo>
                <a:lnTo>
                  <a:pt x="37861" y="13315"/>
                </a:ln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54290" y="4036059"/>
            <a:ext cx="39370" cy="59690"/>
          </a:xfrm>
          <a:custGeom>
            <a:avLst/>
            <a:gdLst/>
            <a:ahLst/>
            <a:cxnLst/>
            <a:rect l="l" t="t" r="r" b="b"/>
            <a:pathLst>
              <a:path w="39370" h="59689">
                <a:moveTo>
                  <a:pt x="0" y="59689"/>
                </a:moveTo>
                <a:lnTo>
                  <a:pt x="10437" y="45184"/>
                </a:lnTo>
                <a:lnTo>
                  <a:pt x="20637" y="30321"/>
                </a:lnTo>
                <a:lnTo>
                  <a:pt x="30360" y="15220"/>
                </a:lnTo>
                <a:lnTo>
                  <a:pt x="3936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716519" y="392810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40" h="66039">
                <a:moveTo>
                  <a:pt x="0" y="66039"/>
                </a:moveTo>
                <a:lnTo>
                  <a:pt x="8116" y="49649"/>
                </a:lnTo>
                <a:lnTo>
                  <a:pt x="15398" y="33020"/>
                </a:lnTo>
                <a:lnTo>
                  <a:pt x="21967" y="16390"/>
                </a:lnTo>
                <a:lnTo>
                  <a:pt x="2793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758430" y="3811270"/>
            <a:ext cx="11430" cy="71120"/>
          </a:xfrm>
          <a:custGeom>
            <a:avLst/>
            <a:gdLst/>
            <a:ahLst/>
            <a:cxnLst/>
            <a:rect l="l" t="t" r="r" b="b"/>
            <a:pathLst>
              <a:path w="11429" h="71120">
                <a:moveTo>
                  <a:pt x="0" y="71119"/>
                </a:moveTo>
                <a:lnTo>
                  <a:pt x="3750" y="53756"/>
                </a:lnTo>
                <a:lnTo>
                  <a:pt x="7143" y="36036"/>
                </a:lnTo>
                <a:lnTo>
                  <a:pt x="9822" y="18077"/>
                </a:lnTo>
                <a:lnTo>
                  <a:pt x="114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772400" y="3693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772400" y="35737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772400" y="3454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772400" y="33362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772400" y="32169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772400" y="30975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772400" y="29794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772400" y="28600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772400" y="27406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772400" y="26225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772400" y="25031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772400" y="23837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772400" y="22656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72400" y="21463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772400" y="2026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772400" y="19088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772400" y="1789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772400" y="1670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772400" y="155066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768590" y="1432560"/>
            <a:ext cx="3810" cy="72390"/>
          </a:xfrm>
          <a:custGeom>
            <a:avLst/>
            <a:gdLst/>
            <a:ahLst/>
            <a:cxnLst/>
            <a:rect l="l" t="t" r="r" b="b"/>
            <a:pathLst>
              <a:path w="3809" h="72390">
                <a:moveTo>
                  <a:pt x="3809" y="72389"/>
                </a:moveTo>
                <a:lnTo>
                  <a:pt x="3809" y="53339"/>
                </a:lnTo>
                <a:lnTo>
                  <a:pt x="3571" y="40004"/>
                </a:lnTo>
                <a:lnTo>
                  <a:pt x="2857" y="26669"/>
                </a:lnTo>
                <a:lnTo>
                  <a:pt x="1666" y="13334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740650" y="1316989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20" h="69850">
                <a:moveTo>
                  <a:pt x="20320" y="69850"/>
                </a:moveTo>
                <a:lnTo>
                  <a:pt x="16252" y="51970"/>
                </a:lnTo>
                <a:lnTo>
                  <a:pt x="11588" y="34448"/>
                </a:lnTo>
                <a:lnTo>
                  <a:pt x="6211" y="1716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687309" y="1210310"/>
            <a:ext cx="35560" cy="63500"/>
          </a:xfrm>
          <a:custGeom>
            <a:avLst/>
            <a:gdLst/>
            <a:ahLst/>
            <a:cxnLst/>
            <a:rect l="l" t="t" r="r" b="b"/>
            <a:pathLst>
              <a:path w="35559" h="63500">
                <a:moveTo>
                  <a:pt x="35560" y="63500"/>
                </a:moveTo>
                <a:lnTo>
                  <a:pt x="27503" y="47327"/>
                </a:lnTo>
                <a:lnTo>
                  <a:pt x="18732" y="31273"/>
                </a:lnTo>
                <a:lnTo>
                  <a:pt x="9485" y="15458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616190" y="111633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80">
                <a:moveTo>
                  <a:pt x="45719" y="55880"/>
                </a:moveTo>
                <a:lnTo>
                  <a:pt x="34289" y="41076"/>
                </a:lnTo>
                <a:lnTo>
                  <a:pt x="22859" y="26987"/>
                </a:lnTo>
                <a:lnTo>
                  <a:pt x="11429" y="1337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528559" y="1035050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09" h="46990">
                <a:moveTo>
                  <a:pt x="54610" y="46989"/>
                </a:moveTo>
                <a:lnTo>
                  <a:pt x="41255" y="34825"/>
                </a:lnTo>
                <a:lnTo>
                  <a:pt x="27781" y="23018"/>
                </a:lnTo>
                <a:lnTo>
                  <a:pt x="14069" y="1144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426959" y="971550"/>
            <a:ext cx="63500" cy="36830"/>
          </a:xfrm>
          <a:custGeom>
            <a:avLst/>
            <a:gdLst/>
            <a:ahLst/>
            <a:cxnLst/>
            <a:rect l="l" t="t" r="r" b="b"/>
            <a:pathLst>
              <a:path w="63500" h="36830">
                <a:moveTo>
                  <a:pt x="63500" y="36829"/>
                </a:moveTo>
                <a:lnTo>
                  <a:pt x="48041" y="26789"/>
                </a:lnTo>
                <a:lnTo>
                  <a:pt x="32226" y="17462"/>
                </a:lnTo>
                <a:lnTo>
                  <a:pt x="16172" y="8612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316469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79" h="22859">
                <a:moveTo>
                  <a:pt x="68579" y="22859"/>
                </a:moveTo>
                <a:lnTo>
                  <a:pt x="51434" y="15716"/>
                </a:lnTo>
                <a:lnTo>
                  <a:pt x="34289" y="9525"/>
                </a:lnTo>
                <a:lnTo>
                  <a:pt x="17144" y="4286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198359" y="914400"/>
            <a:ext cx="72390" cy="5080"/>
          </a:xfrm>
          <a:custGeom>
            <a:avLst/>
            <a:gdLst/>
            <a:ahLst/>
            <a:cxnLst/>
            <a:rect l="l" t="t" r="r" b="b"/>
            <a:pathLst>
              <a:path w="72390" h="5080">
                <a:moveTo>
                  <a:pt x="72390" y="5079"/>
                </a:moveTo>
                <a:lnTo>
                  <a:pt x="55046" y="2678"/>
                </a:lnTo>
                <a:lnTo>
                  <a:pt x="37465" y="1111"/>
                </a:lnTo>
                <a:lnTo>
                  <a:pt x="19883" y="257"/>
                </a:lnTo>
                <a:lnTo>
                  <a:pt x="2540" y="0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0802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9608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8414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7233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6040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4846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3665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2471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1277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009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890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770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652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533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4140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2946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1765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0571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9390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8196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7002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5808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4627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3434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2240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1059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9865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8671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749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629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510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392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272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1534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035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915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7965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678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2628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4" name="object 274"/>
          <p:cNvSpPr/>
          <p:nvPr/>
        </p:nvSpPr>
        <p:spPr>
          <a:xfrm>
            <a:off x="5157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59" h="1800860">
                <a:moveTo>
                  <a:pt x="1800859" y="0"/>
                </a:moveTo>
                <a:lnTo>
                  <a:pt x="0" y="18008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6" name="object 276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3" name="object 293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 txBox="1"/>
          <p:nvPr/>
        </p:nvSpPr>
        <p:spPr>
          <a:xfrm>
            <a:off x="5013959" y="48183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 txBox="1"/>
          <p:nvPr/>
        </p:nvSpPr>
        <p:spPr>
          <a:xfrm>
            <a:off x="6107429" y="46405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2" name="object 322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4" name="object 334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00" y="611505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10921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71900" y="59385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71900" y="57607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1900" y="5584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1900" y="5406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1900" y="52298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10667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582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87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265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043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08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86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364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2339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117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895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660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438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21660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3400" y="57150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24984" y="5696584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23840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419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13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80709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88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182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363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556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750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944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125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319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513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63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6631305"/>
            <a:ext cx="226060" cy="245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65316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641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629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61747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605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593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33005" y="5696584"/>
            <a:ext cx="256540" cy="2108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320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126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932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751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557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376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183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9891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795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614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420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226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045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851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658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476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2830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89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90820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714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0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339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145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951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77079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57400" y="914400"/>
            <a:ext cx="5715000" cy="3429000"/>
          </a:xfrm>
          <a:custGeom>
            <a:avLst/>
            <a:gdLst/>
            <a:ahLst/>
            <a:cxnLst/>
            <a:rect l="l" t="t" r="r" b="b"/>
            <a:pathLst>
              <a:path w="5715000" h="3429000">
                <a:moveTo>
                  <a:pt x="5143500" y="0"/>
                </a:moveTo>
                <a:lnTo>
                  <a:pt x="571500" y="0"/>
                </a:lnTo>
                <a:lnTo>
                  <a:pt x="526423" y="2332"/>
                </a:lnTo>
                <a:lnTo>
                  <a:pt x="481596" y="9165"/>
                </a:lnTo>
                <a:lnTo>
                  <a:pt x="437269" y="20247"/>
                </a:lnTo>
                <a:lnTo>
                  <a:pt x="393692" y="35328"/>
                </a:lnTo>
                <a:lnTo>
                  <a:pt x="351115" y="54158"/>
                </a:lnTo>
                <a:lnTo>
                  <a:pt x="309788" y="76488"/>
                </a:lnTo>
                <a:lnTo>
                  <a:pt x="269960" y="102068"/>
                </a:lnTo>
                <a:lnTo>
                  <a:pt x="231882" y="130647"/>
                </a:lnTo>
                <a:lnTo>
                  <a:pt x="195804" y="161976"/>
                </a:lnTo>
                <a:lnTo>
                  <a:pt x="161976" y="195804"/>
                </a:lnTo>
                <a:lnTo>
                  <a:pt x="130647" y="231882"/>
                </a:lnTo>
                <a:lnTo>
                  <a:pt x="102068" y="269960"/>
                </a:lnTo>
                <a:lnTo>
                  <a:pt x="76488" y="309788"/>
                </a:lnTo>
                <a:lnTo>
                  <a:pt x="54158" y="351115"/>
                </a:lnTo>
                <a:lnTo>
                  <a:pt x="35328" y="393692"/>
                </a:lnTo>
                <a:lnTo>
                  <a:pt x="20247" y="437269"/>
                </a:lnTo>
                <a:lnTo>
                  <a:pt x="9165" y="481596"/>
                </a:lnTo>
                <a:lnTo>
                  <a:pt x="2332" y="526423"/>
                </a:lnTo>
                <a:lnTo>
                  <a:pt x="0" y="571500"/>
                </a:lnTo>
                <a:lnTo>
                  <a:pt x="0" y="2857500"/>
                </a:lnTo>
                <a:lnTo>
                  <a:pt x="2332" y="2902576"/>
                </a:lnTo>
                <a:lnTo>
                  <a:pt x="9165" y="2947403"/>
                </a:lnTo>
                <a:lnTo>
                  <a:pt x="20247" y="2991730"/>
                </a:lnTo>
                <a:lnTo>
                  <a:pt x="35328" y="3035307"/>
                </a:lnTo>
                <a:lnTo>
                  <a:pt x="54158" y="3077884"/>
                </a:lnTo>
                <a:lnTo>
                  <a:pt x="76488" y="3119211"/>
                </a:lnTo>
                <a:lnTo>
                  <a:pt x="102068" y="3159039"/>
                </a:lnTo>
                <a:lnTo>
                  <a:pt x="130647" y="3197117"/>
                </a:lnTo>
                <a:lnTo>
                  <a:pt x="161976" y="3233195"/>
                </a:lnTo>
                <a:lnTo>
                  <a:pt x="195804" y="3267023"/>
                </a:lnTo>
                <a:lnTo>
                  <a:pt x="231882" y="3298352"/>
                </a:lnTo>
                <a:lnTo>
                  <a:pt x="269960" y="3326931"/>
                </a:lnTo>
                <a:lnTo>
                  <a:pt x="309788" y="3352511"/>
                </a:lnTo>
                <a:lnTo>
                  <a:pt x="351115" y="3374841"/>
                </a:lnTo>
                <a:lnTo>
                  <a:pt x="393692" y="3393671"/>
                </a:lnTo>
                <a:lnTo>
                  <a:pt x="437269" y="3408752"/>
                </a:lnTo>
                <a:lnTo>
                  <a:pt x="481596" y="3419834"/>
                </a:lnTo>
                <a:lnTo>
                  <a:pt x="526423" y="3426667"/>
                </a:lnTo>
                <a:lnTo>
                  <a:pt x="571500" y="3429000"/>
                </a:lnTo>
                <a:lnTo>
                  <a:pt x="5143500" y="3429000"/>
                </a:lnTo>
                <a:lnTo>
                  <a:pt x="5188576" y="3426667"/>
                </a:lnTo>
                <a:lnTo>
                  <a:pt x="5233403" y="3419834"/>
                </a:lnTo>
                <a:lnTo>
                  <a:pt x="5277730" y="3408752"/>
                </a:lnTo>
                <a:lnTo>
                  <a:pt x="5321307" y="3393671"/>
                </a:lnTo>
                <a:lnTo>
                  <a:pt x="5363884" y="3374841"/>
                </a:lnTo>
                <a:lnTo>
                  <a:pt x="5405211" y="3352511"/>
                </a:lnTo>
                <a:lnTo>
                  <a:pt x="5445039" y="3326931"/>
                </a:lnTo>
                <a:lnTo>
                  <a:pt x="5483117" y="3298352"/>
                </a:lnTo>
                <a:lnTo>
                  <a:pt x="5519195" y="3267023"/>
                </a:lnTo>
                <a:lnTo>
                  <a:pt x="5553023" y="3233195"/>
                </a:lnTo>
                <a:lnTo>
                  <a:pt x="5584352" y="3197117"/>
                </a:lnTo>
                <a:lnTo>
                  <a:pt x="5612931" y="3159039"/>
                </a:lnTo>
                <a:lnTo>
                  <a:pt x="5638511" y="3119211"/>
                </a:lnTo>
                <a:lnTo>
                  <a:pt x="5660841" y="3077884"/>
                </a:lnTo>
                <a:lnTo>
                  <a:pt x="5679671" y="3035307"/>
                </a:lnTo>
                <a:lnTo>
                  <a:pt x="5694752" y="2991730"/>
                </a:lnTo>
                <a:lnTo>
                  <a:pt x="5705834" y="2947403"/>
                </a:lnTo>
                <a:lnTo>
                  <a:pt x="5712667" y="2902576"/>
                </a:lnTo>
                <a:lnTo>
                  <a:pt x="5715000" y="2857500"/>
                </a:lnTo>
                <a:lnTo>
                  <a:pt x="5715000" y="571500"/>
                </a:lnTo>
                <a:lnTo>
                  <a:pt x="5712667" y="526423"/>
                </a:lnTo>
                <a:lnTo>
                  <a:pt x="5705834" y="481596"/>
                </a:lnTo>
                <a:lnTo>
                  <a:pt x="5694752" y="437269"/>
                </a:lnTo>
                <a:lnTo>
                  <a:pt x="5679671" y="393692"/>
                </a:lnTo>
                <a:lnTo>
                  <a:pt x="5660841" y="351115"/>
                </a:lnTo>
                <a:lnTo>
                  <a:pt x="5638511" y="309788"/>
                </a:lnTo>
                <a:lnTo>
                  <a:pt x="5612931" y="269960"/>
                </a:lnTo>
                <a:lnTo>
                  <a:pt x="5584352" y="231882"/>
                </a:lnTo>
                <a:lnTo>
                  <a:pt x="5553023" y="195804"/>
                </a:lnTo>
                <a:lnTo>
                  <a:pt x="5519195" y="161976"/>
                </a:lnTo>
                <a:lnTo>
                  <a:pt x="5483117" y="130647"/>
                </a:lnTo>
                <a:lnTo>
                  <a:pt x="5445039" y="102068"/>
                </a:lnTo>
                <a:lnTo>
                  <a:pt x="5405211" y="76488"/>
                </a:lnTo>
                <a:lnTo>
                  <a:pt x="5363884" y="54158"/>
                </a:lnTo>
                <a:lnTo>
                  <a:pt x="5321307" y="35328"/>
                </a:lnTo>
                <a:lnTo>
                  <a:pt x="5277730" y="20247"/>
                </a:lnTo>
                <a:lnTo>
                  <a:pt x="5233403" y="9165"/>
                </a:lnTo>
                <a:lnTo>
                  <a:pt x="5188576" y="2332"/>
                </a:lnTo>
                <a:lnTo>
                  <a:pt x="5143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56510" y="914400"/>
            <a:ext cx="74930" cy="5080"/>
          </a:xfrm>
          <a:custGeom>
            <a:avLst/>
            <a:gdLst/>
            <a:ahLst/>
            <a:cxnLst/>
            <a:rect l="l" t="t" r="r" b="b"/>
            <a:pathLst>
              <a:path w="74930" h="5080">
                <a:moveTo>
                  <a:pt x="74929" y="0"/>
                </a:moveTo>
                <a:lnTo>
                  <a:pt x="72389" y="0"/>
                </a:lnTo>
                <a:lnTo>
                  <a:pt x="54292" y="257"/>
                </a:lnTo>
                <a:lnTo>
                  <a:pt x="36194" y="1111"/>
                </a:lnTo>
                <a:lnTo>
                  <a:pt x="18097" y="2678"/>
                </a:lnTo>
                <a:lnTo>
                  <a:pt x="0" y="50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42210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80" h="22859">
                <a:moveTo>
                  <a:pt x="68579" y="0"/>
                </a:moveTo>
                <a:lnTo>
                  <a:pt x="51434" y="5000"/>
                </a:lnTo>
                <a:lnTo>
                  <a:pt x="34289" y="10477"/>
                </a:lnTo>
                <a:lnTo>
                  <a:pt x="17144" y="16430"/>
                </a:lnTo>
                <a:lnTo>
                  <a:pt x="0" y="2285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38070" y="972819"/>
            <a:ext cx="62230" cy="35560"/>
          </a:xfrm>
          <a:custGeom>
            <a:avLst/>
            <a:gdLst/>
            <a:ahLst/>
            <a:cxnLst/>
            <a:rect l="l" t="t" r="r" b="b"/>
            <a:pathLst>
              <a:path w="62230" h="35559">
                <a:moveTo>
                  <a:pt x="62230" y="0"/>
                </a:moveTo>
                <a:lnTo>
                  <a:pt x="46077" y="8056"/>
                </a:lnTo>
                <a:lnTo>
                  <a:pt x="30162" y="16827"/>
                </a:lnTo>
                <a:lnTo>
                  <a:pt x="14724" y="26074"/>
                </a:lnTo>
                <a:lnTo>
                  <a:pt x="0" y="3555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44089" y="1036319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10" h="46990">
                <a:moveTo>
                  <a:pt x="54610" y="0"/>
                </a:moveTo>
                <a:lnTo>
                  <a:pt x="40540" y="10914"/>
                </a:lnTo>
                <a:lnTo>
                  <a:pt x="26828" y="22542"/>
                </a:lnTo>
                <a:lnTo>
                  <a:pt x="13354" y="34647"/>
                </a:lnTo>
                <a:lnTo>
                  <a:pt x="0" y="469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66620" y="111760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80">
                <a:moveTo>
                  <a:pt x="45719" y="0"/>
                </a:moveTo>
                <a:lnTo>
                  <a:pt x="33575" y="13553"/>
                </a:lnTo>
                <a:lnTo>
                  <a:pt x="21907" y="27463"/>
                </a:lnTo>
                <a:lnTo>
                  <a:pt x="10715" y="41612"/>
                </a:lnTo>
                <a:lnTo>
                  <a:pt x="0" y="558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05660" y="1211580"/>
            <a:ext cx="34290" cy="64769"/>
          </a:xfrm>
          <a:custGeom>
            <a:avLst/>
            <a:gdLst/>
            <a:ahLst/>
            <a:cxnLst/>
            <a:rect l="l" t="t" r="r" b="b"/>
            <a:pathLst>
              <a:path w="34289" h="64769">
                <a:moveTo>
                  <a:pt x="34289" y="0"/>
                </a:moveTo>
                <a:lnTo>
                  <a:pt x="25003" y="16013"/>
                </a:lnTo>
                <a:lnTo>
                  <a:pt x="16192" y="31908"/>
                </a:lnTo>
                <a:lnTo>
                  <a:pt x="7858" y="48041"/>
                </a:lnTo>
                <a:lnTo>
                  <a:pt x="0" y="647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67560" y="1318260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19" h="69850">
                <a:moveTo>
                  <a:pt x="20319" y="0"/>
                </a:moveTo>
                <a:lnTo>
                  <a:pt x="14644" y="17343"/>
                </a:lnTo>
                <a:lnTo>
                  <a:pt x="9207" y="34925"/>
                </a:lnTo>
                <a:lnTo>
                  <a:pt x="4246" y="52506"/>
                </a:lnTo>
                <a:lnTo>
                  <a:pt x="0" y="6985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57400" y="1433830"/>
            <a:ext cx="2540" cy="72390"/>
          </a:xfrm>
          <a:custGeom>
            <a:avLst/>
            <a:gdLst/>
            <a:ahLst/>
            <a:cxnLst/>
            <a:rect l="l" t="t" r="r" b="b"/>
            <a:pathLst>
              <a:path w="2539" h="72390">
                <a:moveTo>
                  <a:pt x="2539" y="0"/>
                </a:moveTo>
                <a:lnTo>
                  <a:pt x="1607" y="13136"/>
                </a:lnTo>
                <a:lnTo>
                  <a:pt x="793" y="26035"/>
                </a:lnTo>
                <a:lnTo>
                  <a:pt x="218" y="38933"/>
                </a:lnTo>
                <a:lnTo>
                  <a:pt x="0" y="52070"/>
                </a:ln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057400" y="15532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057400" y="1672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57400" y="17907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057400" y="19100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057400" y="20294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057400" y="21475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57400" y="22669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57400" y="238632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2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57400" y="25044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057400" y="26238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057400" y="27432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57400" y="28613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57400" y="29806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57400" y="31000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57400" y="32181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57400" y="33375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57400" y="3456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057400" y="3575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57400" y="3694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058670" y="3813809"/>
            <a:ext cx="12700" cy="71120"/>
          </a:xfrm>
          <a:custGeom>
            <a:avLst/>
            <a:gdLst/>
            <a:ahLst/>
            <a:cxnLst/>
            <a:rect l="l" t="t" r="r" b="b"/>
            <a:pathLst>
              <a:path w="12700" h="71120">
                <a:moveTo>
                  <a:pt x="0" y="0"/>
                </a:moveTo>
                <a:lnTo>
                  <a:pt x="2162" y="17363"/>
                </a:lnTo>
                <a:lnTo>
                  <a:pt x="4921" y="35083"/>
                </a:lnTo>
                <a:lnTo>
                  <a:pt x="8393" y="53042"/>
                </a:lnTo>
                <a:lnTo>
                  <a:pt x="1270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085339" y="392937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39" h="66039">
                <a:moveTo>
                  <a:pt x="0" y="0"/>
                </a:moveTo>
                <a:lnTo>
                  <a:pt x="5972" y="16926"/>
                </a:lnTo>
                <a:lnTo>
                  <a:pt x="12541" y="33496"/>
                </a:lnTo>
                <a:lnTo>
                  <a:pt x="19823" y="49827"/>
                </a:lnTo>
                <a:lnTo>
                  <a:pt x="27940" y="6604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136139" y="4037329"/>
            <a:ext cx="40640" cy="59690"/>
          </a:xfrm>
          <a:custGeom>
            <a:avLst/>
            <a:gdLst/>
            <a:ahLst/>
            <a:cxnLst/>
            <a:rect l="l" t="t" r="r" b="b"/>
            <a:pathLst>
              <a:path w="40639" h="59689">
                <a:moveTo>
                  <a:pt x="0" y="0"/>
                </a:moveTo>
                <a:lnTo>
                  <a:pt x="9028" y="15220"/>
                </a:lnTo>
                <a:lnTo>
                  <a:pt x="18891" y="30321"/>
                </a:lnTo>
                <a:lnTo>
                  <a:pt x="29467" y="45184"/>
                </a:lnTo>
                <a:lnTo>
                  <a:pt x="40640" y="5969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205989" y="4132579"/>
            <a:ext cx="50800" cy="52069"/>
          </a:xfrm>
          <a:custGeom>
            <a:avLst/>
            <a:gdLst/>
            <a:ahLst/>
            <a:cxnLst/>
            <a:rect l="l" t="t" r="r" b="b"/>
            <a:pathLst>
              <a:path w="50800" h="52070">
                <a:moveTo>
                  <a:pt x="0" y="0"/>
                </a:moveTo>
                <a:lnTo>
                  <a:pt x="11866" y="13850"/>
                </a:lnTo>
                <a:lnTo>
                  <a:pt x="24447" y="26987"/>
                </a:lnTo>
                <a:lnTo>
                  <a:pt x="37504" y="39647"/>
                </a:lnTo>
                <a:lnTo>
                  <a:pt x="50800" y="520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292350" y="421512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19" h="41910">
                <a:moveTo>
                  <a:pt x="0" y="0"/>
                </a:moveTo>
                <a:lnTo>
                  <a:pt x="14307" y="11191"/>
                </a:lnTo>
                <a:lnTo>
                  <a:pt x="28733" y="21907"/>
                </a:lnTo>
                <a:lnTo>
                  <a:pt x="43398" y="32146"/>
                </a:lnTo>
                <a:lnTo>
                  <a:pt x="58419" y="4191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391410" y="4281170"/>
            <a:ext cx="66040" cy="29209"/>
          </a:xfrm>
          <a:custGeom>
            <a:avLst/>
            <a:gdLst/>
            <a:ahLst/>
            <a:cxnLst/>
            <a:rect l="l" t="t" r="r" b="b"/>
            <a:pathLst>
              <a:path w="66039" h="29210">
                <a:moveTo>
                  <a:pt x="0" y="0"/>
                </a:moveTo>
                <a:lnTo>
                  <a:pt x="16212" y="7600"/>
                </a:lnTo>
                <a:lnTo>
                  <a:pt x="32543" y="15081"/>
                </a:lnTo>
                <a:lnTo>
                  <a:pt x="49113" y="22324"/>
                </a:lnTo>
                <a:lnTo>
                  <a:pt x="66039" y="2920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01900" y="4325620"/>
            <a:ext cx="69850" cy="13970"/>
          </a:xfrm>
          <a:custGeom>
            <a:avLst/>
            <a:gdLst/>
            <a:ahLst/>
            <a:cxnLst/>
            <a:rect l="l" t="t" r="r" b="b"/>
            <a:pathLst>
              <a:path w="69850" h="13970">
                <a:moveTo>
                  <a:pt x="0" y="0"/>
                </a:moveTo>
                <a:lnTo>
                  <a:pt x="17343" y="4504"/>
                </a:lnTo>
                <a:lnTo>
                  <a:pt x="34925" y="8413"/>
                </a:lnTo>
                <a:lnTo>
                  <a:pt x="52506" y="11608"/>
                </a:lnTo>
                <a:lnTo>
                  <a:pt x="69850" y="1396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00325" y="43434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7381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8562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9756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0949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131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324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4518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5699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893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8087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9281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0462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1656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28497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030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5224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6405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7599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9469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8834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9987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116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236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3555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473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593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712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8305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949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0693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1874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3068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4262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544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3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8306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902450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020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1567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3365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258050" y="4324350"/>
            <a:ext cx="71120" cy="15240"/>
          </a:xfrm>
          <a:custGeom>
            <a:avLst/>
            <a:gdLst/>
            <a:ahLst/>
            <a:cxnLst/>
            <a:rect l="l" t="t" r="r" b="b"/>
            <a:pathLst>
              <a:path w="71120" h="15239">
                <a:moveTo>
                  <a:pt x="0" y="15239"/>
                </a:moveTo>
                <a:lnTo>
                  <a:pt x="18077" y="12858"/>
                </a:lnTo>
                <a:lnTo>
                  <a:pt x="36036" y="9525"/>
                </a:lnTo>
                <a:lnTo>
                  <a:pt x="53756" y="5238"/>
                </a:ln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373619" y="4279900"/>
            <a:ext cx="66040" cy="30480"/>
          </a:xfrm>
          <a:custGeom>
            <a:avLst/>
            <a:gdLst/>
            <a:ahLst/>
            <a:cxnLst/>
            <a:rect l="l" t="t" r="r" b="b"/>
            <a:pathLst>
              <a:path w="66040" h="30479">
                <a:moveTo>
                  <a:pt x="0" y="30480"/>
                </a:moveTo>
                <a:lnTo>
                  <a:pt x="16390" y="23574"/>
                </a:lnTo>
                <a:lnTo>
                  <a:pt x="33020" y="16192"/>
                </a:lnTo>
                <a:lnTo>
                  <a:pt x="49649" y="8334"/>
                </a:lnTo>
                <a:lnTo>
                  <a:pt x="6603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480300" y="421385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20" h="41910">
                <a:moveTo>
                  <a:pt x="0" y="41910"/>
                </a:moveTo>
                <a:lnTo>
                  <a:pt x="14485" y="32146"/>
                </a:lnTo>
                <a:lnTo>
                  <a:pt x="29209" y="21907"/>
                </a:lnTo>
                <a:lnTo>
                  <a:pt x="43934" y="11191"/>
                </a:lnTo>
                <a:lnTo>
                  <a:pt x="584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574280" y="4131309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70">
                <a:moveTo>
                  <a:pt x="0" y="52069"/>
                </a:moveTo>
                <a:lnTo>
                  <a:pt x="13096" y="39469"/>
                </a:lnTo>
                <a:lnTo>
                  <a:pt x="25717" y="26511"/>
                </a:lnTo>
                <a:lnTo>
                  <a:pt x="37861" y="13315"/>
                </a:ln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54290" y="4036059"/>
            <a:ext cx="39370" cy="59690"/>
          </a:xfrm>
          <a:custGeom>
            <a:avLst/>
            <a:gdLst/>
            <a:ahLst/>
            <a:cxnLst/>
            <a:rect l="l" t="t" r="r" b="b"/>
            <a:pathLst>
              <a:path w="39370" h="59689">
                <a:moveTo>
                  <a:pt x="0" y="59689"/>
                </a:moveTo>
                <a:lnTo>
                  <a:pt x="10437" y="45184"/>
                </a:lnTo>
                <a:lnTo>
                  <a:pt x="20637" y="30321"/>
                </a:lnTo>
                <a:lnTo>
                  <a:pt x="30360" y="15220"/>
                </a:lnTo>
                <a:lnTo>
                  <a:pt x="3936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716519" y="392810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40" h="66039">
                <a:moveTo>
                  <a:pt x="0" y="66039"/>
                </a:moveTo>
                <a:lnTo>
                  <a:pt x="8116" y="49649"/>
                </a:lnTo>
                <a:lnTo>
                  <a:pt x="15398" y="33020"/>
                </a:lnTo>
                <a:lnTo>
                  <a:pt x="21967" y="16390"/>
                </a:lnTo>
                <a:lnTo>
                  <a:pt x="2793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758430" y="3811270"/>
            <a:ext cx="11430" cy="71120"/>
          </a:xfrm>
          <a:custGeom>
            <a:avLst/>
            <a:gdLst/>
            <a:ahLst/>
            <a:cxnLst/>
            <a:rect l="l" t="t" r="r" b="b"/>
            <a:pathLst>
              <a:path w="11429" h="71120">
                <a:moveTo>
                  <a:pt x="0" y="71119"/>
                </a:moveTo>
                <a:lnTo>
                  <a:pt x="3750" y="53756"/>
                </a:lnTo>
                <a:lnTo>
                  <a:pt x="7143" y="36036"/>
                </a:lnTo>
                <a:lnTo>
                  <a:pt x="9822" y="18077"/>
                </a:lnTo>
                <a:lnTo>
                  <a:pt x="114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772400" y="3693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772400" y="35737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772400" y="3454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772400" y="33362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772400" y="32169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772400" y="30975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772400" y="29794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772400" y="28600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772400" y="27406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772400" y="26225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772400" y="25031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772400" y="23837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772400" y="22656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72400" y="21463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772400" y="2026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772400" y="19088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772400" y="1789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772400" y="1670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772400" y="155066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768590" y="1432560"/>
            <a:ext cx="3810" cy="72390"/>
          </a:xfrm>
          <a:custGeom>
            <a:avLst/>
            <a:gdLst/>
            <a:ahLst/>
            <a:cxnLst/>
            <a:rect l="l" t="t" r="r" b="b"/>
            <a:pathLst>
              <a:path w="3809" h="72390">
                <a:moveTo>
                  <a:pt x="3809" y="72389"/>
                </a:moveTo>
                <a:lnTo>
                  <a:pt x="3809" y="53339"/>
                </a:lnTo>
                <a:lnTo>
                  <a:pt x="3571" y="40004"/>
                </a:lnTo>
                <a:lnTo>
                  <a:pt x="2857" y="26669"/>
                </a:lnTo>
                <a:lnTo>
                  <a:pt x="1666" y="13334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740650" y="1316989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20" h="69850">
                <a:moveTo>
                  <a:pt x="20320" y="69850"/>
                </a:moveTo>
                <a:lnTo>
                  <a:pt x="16252" y="51970"/>
                </a:lnTo>
                <a:lnTo>
                  <a:pt x="11588" y="34448"/>
                </a:lnTo>
                <a:lnTo>
                  <a:pt x="6211" y="1716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687309" y="1210310"/>
            <a:ext cx="35560" cy="63500"/>
          </a:xfrm>
          <a:custGeom>
            <a:avLst/>
            <a:gdLst/>
            <a:ahLst/>
            <a:cxnLst/>
            <a:rect l="l" t="t" r="r" b="b"/>
            <a:pathLst>
              <a:path w="35559" h="63500">
                <a:moveTo>
                  <a:pt x="35560" y="63500"/>
                </a:moveTo>
                <a:lnTo>
                  <a:pt x="27503" y="47327"/>
                </a:lnTo>
                <a:lnTo>
                  <a:pt x="18732" y="31273"/>
                </a:lnTo>
                <a:lnTo>
                  <a:pt x="9485" y="15458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616190" y="111633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80">
                <a:moveTo>
                  <a:pt x="45719" y="55880"/>
                </a:moveTo>
                <a:lnTo>
                  <a:pt x="34289" y="41076"/>
                </a:lnTo>
                <a:lnTo>
                  <a:pt x="22859" y="26987"/>
                </a:lnTo>
                <a:lnTo>
                  <a:pt x="11429" y="1337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528559" y="1035050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09" h="46990">
                <a:moveTo>
                  <a:pt x="54610" y="46989"/>
                </a:moveTo>
                <a:lnTo>
                  <a:pt x="41255" y="34825"/>
                </a:lnTo>
                <a:lnTo>
                  <a:pt x="27781" y="23018"/>
                </a:lnTo>
                <a:lnTo>
                  <a:pt x="14069" y="1144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426959" y="971550"/>
            <a:ext cx="63500" cy="36830"/>
          </a:xfrm>
          <a:custGeom>
            <a:avLst/>
            <a:gdLst/>
            <a:ahLst/>
            <a:cxnLst/>
            <a:rect l="l" t="t" r="r" b="b"/>
            <a:pathLst>
              <a:path w="63500" h="36830">
                <a:moveTo>
                  <a:pt x="63500" y="36829"/>
                </a:moveTo>
                <a:lnTo>
                  <a:pt x="48041" y="26789"/>
                </a:lnTo>
                <a:lnTo>
                  <a:pt x="32226" y="17462"/>
                </a:lnTo>
                <a:lnTo>
                  <a:pt x="16172" y="8612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316469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79" h="22859">
                <a:moveTo>
                  <a:pt x="68579" y="22859"/>
                </a:moveTo>
                <a:lnTo>
                  <a:pt x="51434" y="15716"/>
                </a:lnTo>
                <a:lnTo>
                  <a:pt x="34289" y="9525"/>
                </a:lnTo>
                <a:lnTo>
                  <a:pt x="17144" y="4286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198359" y="914400"/>
            <a:ext cx="72390" cy="5080"/>
          </a:xfrm>
          <a:custGeom>
            <a:avLst/>
            <a:gdLst/>
            <a:ahLst/>
            <a:cxnLst/>
            <a:rect l="l" t="t" r="r" b="b"/>
            <a:pathLst>
              <a:path w="72390" h="5080">
                <a:moveTo>
                  <a:pt x="72390" y="5079"/>
                </a:moveTo>
                <a:lnTo>
                  <a:pt x="55046" y="2678"/>
                </a:lnTo>
                <a:lnTo>
                  <a:pt x="37465" y="1111"/>
                </a:lnTo>
                <a:lnTo>
                  <a:pt x="19883" y="257"/>
                </a:lnTo>
                <a:lnTo>
                  <a:pt x="2540" y="0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0802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9608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8414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7233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6040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4846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3665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2471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1277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009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890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770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652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533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4140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2946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1765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0571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9390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8196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7002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5808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4627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3434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2240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1059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9865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8671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749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629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510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392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272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1534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035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915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7965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678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2628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4" name="object 274"/>
          <p:cNvSpPr/>
          <p:nvPr/>
        </p:nvSpPr>
        <p:spPr>
          <a:xfrm>
            <a:off x="5157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59" h="1800860">
                <a:moveTo>
                  <a:pt x="1800859" y="0"/>
                </a:moveTo>
                <a:lnTo>
                  <a:pt x="0" y="18008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6" name="object 276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3" name="object 293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 txBox="1"/>
          <p:nvPr/>
        </p:nvSpPr>
        <p:spPr>
          <a:xfrm>
            <a:off x="5013959" y="48183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 txBox="1"/>
          <p:nvPr/>
        </p:nvSpPr>
        <p:spPr>
          <a:xfrm>
            <a:off x="6107429" y="46405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2" name="object 322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4" name="object 334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3400" y="57150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24984" y="5696584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23840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419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13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80709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88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182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363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556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750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944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125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319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513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63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6631305"/>
            <a:ext cx="226060" cy="245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65316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641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629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61747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605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593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33005" y="5696584"/>
            <a:ext cx="256540" cy="2108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320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126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932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751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557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376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183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9891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795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614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420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226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045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851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658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476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2830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89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90820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714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0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339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145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951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77079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57400" y="914400"/>
            <a:ext cx="5715000" cy="3429000"/>
          </a:xfrm>
          <a:custGeom>
            <a:avLst/>
            <a:gdLst/>
            <a:ahLst/>
            <a:cxnLst/>
            <a:rect l="l" t="t" r="r" b="b"/>
            <a:pathLst>
              <a:path w="5715000" h="3429000">
                <a:moveTo>
                  <a:pt x="5143500" y="0"/>
                </a:moveTo>
                <a:lnTo>
                  <a:pt x="571500" y="0"/>
                </a:lnTo>
                <a:lnTo>
                  <a:pt x="526423" y="2332"/>
                </a:lnTo>
                <a:lnTo>
                  <a:pt x="481596" y="9165"/>
                </a:lnTo>
                <a:lnTo>
                  <a:pt x="437269" y="20247"/>
                </a:lnTo>
                <a:lnTo>
                  <a:pt x="393692" y="35328"/>
                </a:lnTo>
                <a:lnTo>
                  <a:pt x="351115" y="54158"/>
                </a:lnTo>
                <a:lnTo>
                  <a:pt x="309788" y="76488"/>
                </a:lnTo>
                <a:lnTo>
                  <a:pt x="269960" y="102068"/>
                </a:lnTo>
                <a:lnTo>
                  <a:pt x="231882" y="130647"/>
                </a:lnTo>
                <a:lnTo>
                  <a:pt x="195804" y="161976"/>
                </a:lnTo>
                <a:lnTo>
                  <a:pt x="161976" y="195804"/>
                </a:lnTo>
                <a:lnTo>
                  <a:pt x="130647" y="231882"/>
                </a:lnTo>
                <a:lnTo>
                  <a:pt x="102068" y="269960"/>
                </a:lnTo>
                <a:lnTo>
                  <a:pt x="76488" y="309788"/>
                </a:lnTo>
                <a:lnTo>
                  <a:pt x="54158" y="351115"/>
                </a:lnTo>
                <a:lnTo>
                  <a:pt x="35328" y="393692"/>
                </a:lnTo>
                <a:lnTo>
                  <a:pt x="20247" y="437269"/>
                </a:lnTo>
                <a:lnTo>
                  <a:pt x="9165" y="481596"/>
                </a:lnTo>
                <a:lnTo>
                  <a:pt x="2332" y="526423"/>
                </a:lnTo>
                <a:lnTo>
                  <a:pt x="0" y="571500"/>
                </a:lnTo>
                <a:lnTo>
                  <a:pt x="0" y="2857500"/>
                </a:lnTo>
                <a:lnTo>
                  <a:pt x="2332" y="2902576"/>
                </a:lnTo>
                <a:lnTo>
                  <a:pt x="9165" y="2947403"/>
                </a:lnTo>
                <a:lnTo>
                  <a:pt x="20247" y="2991730"/>
                </a:lnTo>
                <a:lnTo>
                  <a:pt x="35328" y="3035307"/>
                </a:lnTo>
                <a:lnTo>
                  <a:pt x="54158" y="3077884"/>
                </a:lnTo>
                <a:lnTo>
                  <a:pt x="76488" y="3119211"/>
                </a:lnTo>
                <a:lnTo>
                  <a:pt x="102068" y="3159039"/>
                </a:lnTo>
                <a:lnTo>
                  <a:pt x="130647" y="3197117"/>
                </a:lnTo>
                <a:lnTo>
                  <a:pt x="161976" y="3233195"/>
                </a:lnTo>
                <a:lnTo>
                  <a:pt x="195804" y="3267023"/>
                </a:lnTo>
                <a:lnTo>
                  <a:pt x="231882" y="3298352"/>
                </a:lnTo>
                <a:lnTo>
                  <a:pt x="269960" y="3326931"/>
                </a:lnTo>
                <a:lnTo>
                  <a:pt x="309788" y="3352511"/>
                </a:lnTo>
                <a:lnTo>
                  <a:pt x="351115" y="3374841"/>
                </a:lnTo>
                <a:lnTo>
                  <a:pt x="393692" y="3393671"/>
                </a:lnTo>
                <a:lnTo>
                  <a:pt x="437269" y="3408752"/>
                </a:lnTo>
                <a:lnTo>
                  <a:pt x="481596" y="3419834"/>
                </a:lnTo>
                <a:lnTo>
                  <a:pt x="526423" y="3426667"/>
                </a:lnTo>
                <a:lnTo>
                  <a:pt x="571500" y="3429000"/>
                </a:lnTo>
                <a:lnTo>
                  <a:pt x="5143500" y="3429000"/>
                </a:lnTo>
                <a:lnTo>
                  <a:pt x="5188576" y="3426667"/>
                </a:lnTo>
                <a:lnTo>
                  <a:pt x="5233403" y="3419834"/>
                </a:lnTo>
                <a:lnTo>
                  <a:pt x="5277730" y="3408752"/>
                </a:lnTo>
                <a:lnTo>
                  <a:pt x="5321307" y="3393671"/>
                </a:lnTo>
                <a:lnTo>
                  <a:pt x="5363884" y="3374841"/>
                </a:lnTo>
                <a:lnTo>
                  <a:pt x="5405211" y="3352511"/>
                </a:lnTo>
                <a:lnTo>
                  <a:pt x="5445039" y="3326931"/>
                </a:lnTo>
                <a:lnTo>
                  <a:pt x="5483117" y="3298352"/>
                </a:lnTo>
                <a:lnTo>
                  <a:pt x="5519195" y="3267023"/>
                </a:lnTo>
                <a:lnTo>
                  <a:pt x="5553023" y="3233195"/>
                </a:lnTo>
                <a:lnTo>
                  <a:pt x="5584352" y="3197117"/>
                </a:lnTo>
                <a:lnTo>
                  <a:pt x="5612931" y="3159039"/>
                </a:lnTo>
                <a:lnTo>
                  <a:pt x="5638511" y="3119211"/>
                </a:lnTo>
                <a:lnTo>
                  <a:pt x="5660841" y="3077884"/>
                </a:lnTo>
                <a:lnTo>
                  <a:pt x="5679671" y="3035307"/>
                </a:lnTo>
                <a:lnTo>
                  <a:pt x="5694752" y="2991730"/>
                </a:lnTo>
                <a:lnTo>
                  <a:pt x="5705834" y="2947403"/>
                </a:lnTo>
                <a:lnTo>
                  <a:pt x="5712667" y="2902576"/>
                </a:lnTo>
                <a:lnTo>
                  <a:pt x="5715000" y="2857500"/>
                </a:lnTo>
                <a:lnTo>
                  <a:pt x="5715000" y="571500"/>
                </a:lnTo>
                <a:lnTo>
                  <a:pt x="5712667" y="526423"/>
                </a:lnTo>
                <a:lnTo>
                  <a:pt x="5705834" y="481596"/>
                </a:lnTo>
                <a:lnTo>
                  <a:pt x="5694752" y="437269"/>
                </a:lnTo>
                <a:lnTo>
                  <a:pt x="5679671" y="393692"/>
                </a:lnTo>
                <a:lnTo>
                  <a:pt x="5660841" y="351115"/>
                </a:lnTo>
                <a:lnTo>
                  <a:pt x="5638511" y="309788"/>
                </a:lnTo>
                <a:lnTo>
                  <a:pt x="5612931" y="269960"/>
                </a:lnTo>
                <a:lnTo>
                  <a:pt x="5584352" y="231882"/>
                </a:lnTo>
                <a:lnTo>
                  <a:pt x="5553023" y="195804"/>
                </a:lnTo>
                <a:lnTo>
                  <a:pt x="5519195" y="161976"/>
                </a:lnTo>
                <a:lnTo>
                  <a:pt x="5483117" y="130647"/>
                </a:lnTo>
                <a:lnTo>
                  <a:pt x="5445039" y="102068"/>
                </a:lnTo>
                <a:lnTo>
                  <a:pt x="5405211" y="76488"/>
                </a:lnTo>
                <a:lnTo>
                  <a:pt x="5363884" y="54158"/>
                </a:lnTo>
                <a:lnTo>
                  <a:pt x="5321307" y="35328"/>
                </a:lnTo>
                <a:lnTo>
                  <a:pt x="5277730" y="20247"/>
                </a:lnTo>
                <a:lnTo>
                  <a:pt x="5233403" y="9165"/>
                </a:lnTo>
                <a:lnTo>
                  <a:pt x="5188576" y="2332"/>
                </a:lnTo>
                <a:lnTo>
                  <a:pt x="5143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56510" y="914400"/>
            <a:ext cx="74930" cy="5080"/>
          </a:xfrm>
          <a:custGeom>
            <a:avLst/>
            <a:gdLst/>
            <a:ahLst/>
            <a:cxnLst/>
            <a:rect l="l" t="t" r="r" b="b"/>
            <a:pathLst>
              <a:path w="74930" h="5080">
                <a:moveTo>
                  <a:pt x="74929" y="0"/>
                </a:moveTo>
                <a:lnTo>
                  <a:pt x="72389" y="0"/>
                </a:lnTo>
                <a:lnTo>
                  <a:pt x="54292" y="257"/>
                </a:lnTo>
                <a:lnTo>
                  <a:pt x="36194" y="1111"/>
                </a:lnTo>
                <a:lnTo>
                  <a:pt x="18097" y="2678"/>
                </a:lnTo>
                <a:lnTo>
                  <a:pt x="0" y="50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42210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80" h="22859">
                <a:moveTo>
                  <a:pt x="68579" y="0"/>
                </a:moveTo>
                <a:lnTo>
                  <a:pt x="51434" y="5000"/>
                </a:lnTo>
                <a:lnTo>
                  <a:pt x="34289" y="10477"/>
                </a:lnTo>
                <a:lnTo>
                  <a:pt x="17144" y="16430"/>
                </a:lnTo>
                <a:lnTo>
                  <a:pt x="0" y="2285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38070" y="972819"/>
            <a:ext cx="62230" cy="35560"/>
          </a:xfrm>
          <a:custGeom>
            <a:avLst/>
            <a:gdLst/>
            <a:ahLst/>
            <a:cxnLst/>
            <a:rect l="l" t="t" r="r" b="b"/>
            <a:pathLst>
              <a:path w="62230" h="35559">
                <a:moveTo>
                  <a:pt x="62230" y="0"/>
                </a:moveTo>
                <a:lnTo>
                  <a:pt x="46077" y="8056"/>
                </a:lnTo>
                <a:lnTo>
                  <a:pt x="30162" y="16827"/>
                </a:lnTo>
                <a:lnTo>
                  <a:pt x="14724" y="26074"/>
                </a:lnTo>
                <a:lnTo>
                  <a:pt x="0" y="3555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44089" y="1036319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10" h="46990">
                <a:moveTo>
                  <a:pt x="54610" y="0"/>
                </a:moveTo>
                <a:lnTo>
                  <a:pt x="40540" y="10914"/>
                </a:lnTo>
                <a:lnTo>
                  <a:pt x="26828" y="22542"/>
                </a:lnTo>
                <a:lnTo>
                  <a:pt x="13354" y="34647"/>
                </a:lnTo>
                <a:lnTo>
                  <a:pt x="0" y="469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66620" y="111760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80">
                <a:moveTo>
                  <a:pt x="45719" y="0"/>
                </a:moveTo>
                <a:lnTo>
                  <a:pt x="33575" y="13553"/>
                </a:lnTo>
                <a:lnTo>
                  <a:pt x="21907" y="27463"/>
                </a:lnTo>
                <a:lnTo>
                  <a:pt x="10715" y="41612"/>
                </a:lnTo>
                <a:lnTo>
                  <a:pt x="0" y="558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05660" y="1211580"/>
            <a:ext cx="34290" cy="64769"/>
          </a:xfrm>
          <a:custGeom>
            <a:avLst/>
            <a:gdLst/>
            <a:ahLst/>
            <a:cxnLst/>
            <a:rect l="l" t="t" r="r" b="b"/>
            <a:pathLst>
              <a:path w="34289" h="64769">
                <a:moveTo>
                  <a:pt x="34289" y="0"/>
                </a:moveTo>
                <a:lnTo>
                  <a:pt x="25003" y="16013"/>
                </a:lnTo>
                <a:lnTo>
                  <a:pt x="16192" y="31908"/>
                </a:lnTo>
                <a:lnTo>
                  <a:pt x="7858" y="48041"/>
                </a:lnTo>
                <a:lnTo>
                  <a:pt x="0" y="647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67560" y="1318260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19" h="69850">
                <a:moveTo>
                  <a:pt x="20319" y="0"/>
                </a:moveTo>
                <a:lnTo>
                  <a:pt x="14644" y="17343"/>
                </a:lnTo>
                <a:lnTo>
                  <a:pt x="9207" y="34925"/>
                </a:lnTo>
                <a:lnTo>
                  <a:pt x="4246" y="52506"/>
                </a:lnTo>
                <a:lnTo>
                  <a:pt x="0" y="6985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57400" y="1433830"/>
            <a:ext cx="2540" cy="72390"/>
          </a:xfrm>
          <a:custGeom>
            <a:avLst/>
            <a:gdLst/>
            <a:ahLst/>
            <a:cxnLst/>
            <a:rect l="l" t="t" r="r" b="b"/>
            <a:pathLst>
              <a:path w="2539" h="72390">
                <a:moveTo>
                  <a:pt x="2539" y="0"/>
                </a:moveTo>
                <a:lnTo>
                  <a:pt x="1607" y="13136"/>
                </a:lnTo>
                <a:lnTo>
                  <a:pt x="793" y="26035"/>
                </a:lnTo>
                <a:lnTo>
                  <a:pt x="218" y="38933"/>
                </a:lnTo>
                <a:lnTo>
                  <a:pt x="0" y="52070"/>
                </a:ln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057400" y="15532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057400" y="1672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57400" y="17907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057400" y="19100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057400" y="20294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057400" y="21475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57400" y="22669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57400" y="238632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2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57400" y="25044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057400" y="26238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057400" y="27432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57400" y="28613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57400" y="29806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57400" y="31000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57400" y="32181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57400" y="33375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57400" y="3456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057400" y="3575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57400" y="3694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058670" y="3813809"/>
            <a:ext cx="12700" cy="71120"/>
          </a:xfrm>
          <a:custGeom>
            <a:avLst/>
            <a:gdLst/>
            <a:ahLst/>
            <a:cxnLst/>
            <a:rect l="l" t="t" r="r" b="b"/>
            <a:pathLst>
              <a:path w="12700" h="71120">
                <a:moveTo>
                  <a:pt x="0" y="0"/>
                </a:moveTo>
                <a:lnTo>
                  <a:pt x="2162" y="17363"/>
                </a:lnTo>
                <a:lnTo>
                  <a:pt x="4921" y="35083"/>
                </a:lnTo>
                <a:lnTo>
                  <a:pt x="8393" y="53042"/>
                </a:lnTo>
                <a:lnTo>
                  <a:pt x="1270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085339" y="392937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39" h="66039">
                <a:moveTo>
                  <a:pt x="0" y="0"/>
                </a:moveTo>
                <a:lnTo>
                  <a:pt x="5972" y="16926"/>
                </a:lnTo>
                <a:lnTo>
                  <a:pt x="12541" y="33496"/>
                </a:lnTo>
                <a:lnTo>
                  <a:pt x="19823" y="49827"/>
                </a:lnTo>
                <a:lnTo>
                  <a:pt x="27940" y="6604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136139" y="4037329"/>
            <a:ext cx="40640" cy="59690"/>
          </a:xfrm>
          <a:custGeom>
            <a:avLst/>
            <a:gdLst/>
            <a:ahLst/>
            <a:cxnLst/>
            <a:rect l="l" t="t" r="r" b="b"/>
            <a:pathLst>
              <a:path w="40639" h="59689">
                <a:moveTo>
                  <a:pt x="0" y="0"/>
                </a:moveTo>
                <a:lnTo>
                  <a:pt x="9028" y="15220"/>
                </a:lnTo>
                <a:lnTo>
                  <a:pt x="18891" y="30321"/>
                </a:lnTo>
                <a:lnTo>
                  <a:pt x="29467" y="45184"/>
                </a:lnTo>
                <a:lnTo>
                  <a:pt x="40640" y="5969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205989" y="4132579"/>
            <a:ext cx="50800" cy="52069"/>
          </a:xfrm>
          <a:custGeom>
            <a:avLst/>
            <a:gdLst/>
            <a:ahLst/>
            <a:cxnLst/>
            <a:rect l="l" t="t" r="r" b="b"/>
            <a:pathLst>
              <a:path w="50800" h="52070">
                <a:moveTo>
                  <a:pt x="0" y="0"/>
                </a:moveTo>
                <a:lnTo>
                  <a:pt x="11866" y="13850"/>
                </a:lnTo>
                <a:lnTo>
                  <a:pt x="24447" y="26987"/>
                </a:lnTo>
                <a:lnTo>
                  <a:pt x="37504" y="39647"/>
                </a:lnTo>
                <a:lnTo>
                  <a:pt x="50800" y="520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292350" y="421512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19" h="41910">
                <a:moveTo>
                  <a:pt x="0" y="0"/>
                </a:moveTo>
                <a:lnTo>
                  <a:pt x="14307" y="11191"/>
                </a:lnTo>
                <a:lnTo>
                  <a:pt x="28733" y="21907"/>
                </a:lnTo>
                <a:lnTo>
                  <a:pt x="43398" y="32146"/>
                </a:lnTo>
                <a:lnTo>
                  <a:pt x="58419" y="4191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391410" y="4281170"/>
            <a:ext cx="66040" cy="29209"/>
          </a:xfrm>
          <a:custGeom>
            <a:avLst/>
            <a:gdLst/>
            <a:ahLst/>
            <a:cxnLst/>
            <a:rect l="l" t="t" r="r" b="b"/>
            <a:pathLst>
              <a:path w="66039" h="29210">
                <a:moveTo>
                  <a:pt x="0" y="0"/>
                </a:moveTo>
                <a:lnTo>
                  <a:pt x="16212" y="7600"/>
                </a:lnTo>
                <a:lnTo>
                  <a:pt x="32543" y="15081"/>
                </a:lnTo>
                <a:lnTo>
                  <a:pt x="49113" y="22324"/>
                </a:lnTo>
                <a:lnTo>
                  <a:pt x="66039" y="2920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01900" y="4325620"/>
            <a:ext cx="69850" cy="13970"/>
          </a:xfrm>
          <a:custGeom>
            <a:avLst/>
            <a:gdLst/>
            <a:ahLst/>
            <a:cxnLst/>
            <a:rect l="l" t="t" r="r" b="b"/>
            <a:pathLst>
              <a:path w="69850" h="13970">
                <a:moveTo>
                  <a:pt x="0" y="0"/>
                </a:moveTo>
                <a:lnTo>
                  <a:pt x="17343" y="4504"/>
                </a:lnTo>
                <a:lnTo>
                  <a:pt x="34925" y="8413"/>
                </a:lnTo>
                <a:lnTo>
                  <a:pt x="52506" y="11608"/>
                </a:lnTo>
                <a:lnTo>
                  <a:pt x="69850" y="1396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00325" y="43434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7381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8562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9756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0949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131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324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4518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5699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893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8087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9281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0462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1656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28497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030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5224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6405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7599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9469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8834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9987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116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236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3555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473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593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712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8305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949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0693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1874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3068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4262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544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3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8306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902450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020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1567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3365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258050" y="4324350"/>
            <a:ext cx="71120" cy="15240"/>
          </a:xfrm>
          <a:custGeom>
            <a:avLst/>
            <a:gdLst/>
            <a:ahLst/>
            <a:cxnLst/>
            <a:rect l="l" t="t" r="r" b="b"/>
            <a:pathLst>
              <a:path w="71120" h="15239">
                <a:moveTo>
                  <a:pt x="0" y="15239"/>
                </a:moveTo>
                <a:lnTo>
                  <a:pt x="18077" y="12858"/>
                </a:lnTo>
                <a:lnTo>
                  <a:pt x="36036" y="9525"/>
                </a:lnTo>
                <a:lnTo>
                  <a:pt x="53756" y="5238"/>
                </a:ln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373619" y="4279900"/>
            <a:ext cx="66040" cy="30480"/>
          </a:xfrm>
          <a:custGeom>
            <a:avLst/>
            <a:gdLst/>
            <a:ahLst/>
            <a:cxnLst/>
            <a:rect l="l" t="t" r="r" b="b"/>
            <a:pathLst>
              <a:path w="66040" h="30479">
                <a:moveTo>
                  <a:pt x="0" y="30480"/>
                </a:moveTo>
                <a:lnTo>
                  <a:pt x="16390" y="23574"/>
                </a:lnTo>
                <a:lnTo>
                  <a:pt x="33020" y="16192"/>
                </a:lnTo>
                <a:lnTo>
                  <a:pt x="49649" y="8334"/>
                </a:lnTo>
                <a:lnTo>
                  <a:pt x="6603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480300" y="421385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20" h="41910">
                <a:moveTo>
                  <a:pt x="0" y="41910"/>
                </a:moveTo>
                <a:lnTo>
                  <a:pt x="14485" y="32146"/>
                </a:lnTo>
                <a:lnTo>
                  <a:pt x="29209" y="21907"/>
                </a:lnTo>
                <a:lnTo>
                  <a:pt x="43934" y="11191"/>
                </a:lnTo>
                <a:lnTo>
                  <a:pt x="584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574280" y="4131309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70">
                <a:moveTo>
                  <a:pt x="0" y="52069"/>
                </a:moveTo>
                <a:lnTo>
                  <a:pt x="13096" y="39469"/>
                </a:lnTo>
                <a:lnTo>
                  <a:pt x="25717" y="26511"/>
                </a:lnTo>
                <a:lnTo>
                  <a:pt x="37861" y="13315"/>
                </a:ln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54290" y="4036059"/>
            <a:ext cx="39370" cy="59690"/>
          </a:xfrm>
          <a:custGeom>
            <a:avLst/>
            <a:gdLst/>
            <a:ahLst/>
            <a:cxnLst/>
            <a:rect l="l" t="t" r="r" b="b"/>
            <a:pathLst>
              <a:path w="39370" h="59689">
                <a:moveTo>
                  <a:pt x="0" y="59689"/>
                </a:moveTo>
                <a:lnTo>
                  <a:pt x="10437" y="45184"/>
                </a:lnTo>
                <a:lnTo>
                  <a:pt x="20637" y="30321"/>
                </a:lnTo>
                <a:lnTo>
                  <a:pt x="30360" y="15220"/>
                </a:lnTo>
                <a:lnTo>
                  <a:pt x="3936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716519" y="392810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40" h="66039">
                <a:moveTo>
                  <a:pt x="0" y="66039"/>
                </a:moveTo>
                <a:lnTo>
                  <a:pt x="8116" y="49649"/>
                </a:lnTo>
                <a:lnTo>
                  <a:pt x="15398" y="33020"/>
                </a:lnTo>
                <a:lnTo>
                  <a:pt x="21967" y="16390"/>
                </a:lnTo>
                <a:lnTo>
                  <a:pt x="2793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758430" y="3811270"/>
            <a:ext cx="11430" cy="71120"/>
          </a:xfrm>
          <a:custGeom>
            <a:avLst/>
            <a:gdLst/>
            <a:ahLst/>
            <a:cxnLst/>
            <a:rect l="l" t="t" r="r" b="b"/>
            <a:pathLst>
              <a:path w="11429" h="71120">
                <a:moveTo>
                  <a:pt x="0" y="71119"/>
                </a:moveTo>
                <a:lnTo>
                  <a:pt x="3750" y="53756"/>
                </a:lnTo>
                <a:lnTo>
                  <a:pt x="7143" y="36036"/>
                </a:lnTo>
                <a:lnTo>
                  <a:pt x="9822" y="18077"/>
                </a:lnTo>
                <a:lnTo>
                  <a:pt x="114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772400" y="3693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772400" y="35737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772400" y="3454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772400" y="33362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772400" y="32169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772400" y="30975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772400" y="29794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772400" y="28600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772400" y="27406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772400" y="26225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772400" y="25031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772400" y="23837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772400" y="22656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72400" y="21463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772400" y="2026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772400" y="19088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772400" y="1789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772400" y="1670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772400" y="155066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768590" y="1432560"/>
            <a:ext cx="3810" cy="72390"/>
          </a:xfrm>
          <a:custGeom>
            <a:avLst/>
            <a:gdLst/>
            <a:ahLst/>
            <a:cxnLst/>
            <a:rect l="l" t="t" r="r" b="b"/>
            <a:pathLst>
              <a:path w="3809" h="72390">
                <a:moveTo>
                  <a:pt x="3809" y="72389"/>
                </a:moveTo>
                <a:lnTo>
                  <a:pt x="3809" y="53339"/>
                </a:lnTo>
                <a:lnTo>
                  <a:pt x="3571" y="40004"/>
                </a:lnTo>
                <a:lnTo>
                  <a:pt x="2857" y="26669"/>
                </a:lnTo>
                <a:lnTo>
                  <a:pt x="1666" y="13334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740650" y="1316989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20" h="69850">
                <a:moveTo>
                  <a:pt x="20320" y="69850"/>
                </a:moveTo>
                <a:lnTo>
                  <a:pt x="16252" y="51970"/>
                </a:lnTo>
                <a:lnTo>
                  <a:pt x="11588" y="34448"/>
                </a:lnTo>
                <a:lnTo>
                  <a:pt x="6211" y="1716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687309" y="1210310"/>
            <a:ext cx="35560" cy="63500"/>
          </a:xfrm>
          <a:custGeom>
            <a:avLst/>
            <a:gdLst/>
            <a:ahLst/>
            <a:cxnLst/>
            <a:rect l="l" t="t" r="r" b="b"/>
            <a:pathLst>
              <a:path w="35559" h="63500">
                <a:moveTo>
                  <a:pt x="35560" y="63500"/>
                </a:moveTo>
                <a:lnTo>
                  <a:pt x="27503" y="47327"/>
                </a:lnTo>
                <a:lnTo>
                  <a:pt x="18732" y="31273"/>
                </a:lnTo>
                <a:lnTo>
                  <a:pt x="9485" y="15458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616190" y="111633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80">
                <a:moveTo>
                  <a:pt x="45719" y="55880"/>
                </a:moveTo>
                <a:lnTo>
                  <a:pt x="34289" y="41076"/>
                </a:lnTo>
                <a:lnTo>
                  <a:pt x="22859" y="26987"/>
                </a:lnTo>
                <a:lnTo>
                  <a:pt x="11429" y="1337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528559" y="1035050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09" h="46990">
                <a:moveTo>
                  <a:pt x="54610" y="46989"/>
                </a:moveTo>
                <a:lnTo>
                  <a:pt x="41255" y="34825"/>
                </a:lnTo>
                <a:lnTo>
                  <a:pt x="27781" y="23018"/>
                </a:lnTo>
                <a:lnTo>
                  <a:pt x="14069" y="1144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426959" y="971550"/>
            <a:ext cx="63500" cy="36830"/>
          </a:xfrm>
          <a:custGeom>
            <a:avLst/>
            <a:gdLst/>
            <a:ahLst/>
            <a:cxnLst/>
            <a:rect l="l" t="t" r="r" b="b"/>
            <a:pathLst>
              <a:path w="63500" h="36830">
                <a:moveTo>
                  <a:pt x="63500" y="36829"/>
                </a:moveTo>
                <a:lnTo>
                  <a:pt x="48041" y="26789"/>
                </a:lnTo>
                <a:lnTo>
                  <a:pt x="32226" y="17462"/>
                </a:lnTo>
                <a:lnTo>
                  <a:pt x="16172" y="8612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316469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79" h="22859">
                <a:moveTo>
                  <a:pt x="68579" y="22859"/>
                </a:moveTo>
                <a:lnTo>
                  <a:pt x="51434" y="15716"/>
                </a:lnTo>
                <a:lnTo>
                  <a:pt x="34289" y="9525"/>
                </a:lnTo>
                <a:lnTo>
                  <a:pt x="17144" y="4286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198359" y="914400"/>
            <a:ext cx="72390" cy="5080"/>
          </a:xfrm>
          <a:custGeom>
            <a:avLst/>
            <a:gdLst/>
            <a:ahLst/>
            <a:cxnLst/>
            <a:rect l="l" t="t" r="r" b="b"/>
            <a:pathLst>
              <a:path w="72390" h="5080">
                <a:moveTo>
                  <a:pt x="72390" y="5079"/>
                </a:moveTo>
                <a:lnTo>
                  <a:pt x="55046" y="2678"/>
                </a:lnTo>
                <a:lnTo>
                  <a:pt x="37465" y="1111"/>
                </a:lnTo>
                <a:lnTo>
                  <a:pt x="19883" y="257"/>
                </a:lnTo>
                <a:lnTo>
                  <a:pt x="2540" y="0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0802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9608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8414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7233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6040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4846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3665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2471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1277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009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890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770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652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533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4140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2946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1765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0571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9390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8196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7002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5808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4627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3434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2240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1059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9865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8671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749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629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510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392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272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1534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035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915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7965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678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2628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4" name="object 274"/>
          <p:cNvSpPr/>
          <p:nvPr/>
        </p:nvSpPr>
        <p:spPr>
          <a:xfrm>
            <a:off x="5157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59" h="1800860">
                <a:moveTo>
                  <a:pt x="1800859" y="0"/>
                </a:moveTo>
                <a:lnTo>
                  <a:pt x="0" y="18008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6" name="object 276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3" name="object 293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 txBox="1"/>
          <p:nvPr/>
        </p:nvSpPr>
        <p:spPr>
          <a:xfrm>
            <a:off x="5013959" y="48183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 txBox="1"/>
          <p:nvPr/>
        </p:nvSpPr>
        <p:spPr>
          <a:xfrm>
            <a:off x="6107429" y="46405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2" name="object 322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4" name="object 334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3400" y="57150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24984" y="5696584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23840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419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13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80709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88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182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363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556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750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944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125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319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513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63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6631305"/>
            <a:ext cx="226060" cy="245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65316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641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629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61747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605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593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33005" y="5696584"/>
            <a:ext cx="256540" cy="2108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320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126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932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751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557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376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183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9891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795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614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420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226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045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851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658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476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2830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89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90820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714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0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339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145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951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77079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57400" y="914400"/>
            <a:ext cx="5715000" cy="3429000"/>
          </a:xfrm>
          <a:custGeom>
            <a:avLst/>
            <a:gdLst/>
            <a:ahLst/>
            <a:cxnLst/>
            <a:rect l="l" t="t" r="r" b="b"/>
            <a:pathLst>
              <a:path w="5715000" h="3429000">
                <a:moveTo>
                  <a:pt x="5143500" y="0"/>
                </a:moveTo>
                <a:lnTo>
                  <a:pt x="571500" y="0"/>
                </a:lnTo>
                <a:lnTo>
                  <a:pt x="526423" y="2332"/>
                </a:lnTo>
                <a:lnTo>
                  <a:pt x="481596" y="9165"/>
                </a:lnTo>
                <a:lnTo>
                  <a:pt x="437269" y="20247"/>
                </a:lnTo>
                <a:lnTo>
                  <a:pt x="393692" y="35328"/>
                </a:lnTo>
                <a:lnTo>
                  <a:pt x="351115" y="54158"/>
                </a:lnTo>
                <a:lnTo>
                  <a:pt x="309788" y="76488"/>
                </a:lnTo>
                <a:lnTo>
                  <a:pt x="269960" y="102068"/>
                </a:lnTo>
                <a:lnTo>
                  <a:pt x="231882" y="130647"/>
                </a:lnTo>
                <a:lnTo>
                  <a:pt x="195804" y="161976"/>
                </a:lnTo>
                <a:lnTo>
                  <a:pt x="161976" y="195804"/>
                </a:lnTo>
                <a:lnTo>
                  <a:pt x="130647" y="231882"/>
                </a:lnTo>
                <a:lnTo>
                  <a:pt x="102068" y="269960"/>
                </a:lnTo>
                <a:lnTo>
                  <a:pt x="76488" y="309788"/>
                </a:lnTo>
                <a:lnTo>
                  <a:pt x="54158" y="351115"/>
                </a:lnTo>
                <a:lnTo>
                  <a:pt x="35328" y="393692"/>
                </a:lnTo>
                <a:lnTo>
                  <a:pt x="20247" y="437269"/>
                </a:lnTo>
                <a:lnTo>
                  <a:pt x="9165" y="481596"/>
                </a:lnTo>
                <a:lnTo>
                  <a:pt x="2332" y="526423"/>
                </a:lnTo>
                <a:lnTo>
                  <a:pt x="0" y="571500"/>
                </a:lnTo>
                <a:lnTo>
                  <a:pt x="0" y="2857500"/>
                </a:lnTo>
                <a:lnTo>
                  <a:pt x="2332" y="2902576"/>
                </a:lnTo>
                <a:lnTo>
                  <a:pt x="9165" y="2947403"/>
                </a:lnTo>
                <a:lnTo>
                  <a:pt x="20247" y="2991730"/>
                </a:lnTo>
                <a:lnTo>
                  <a:pt x="35328" y="3035307"/>
                </a:lnTo>
                <a:lnTo>
                  <a:pt x="54158" y="3077884"/>
                </a:lnTo>
                <a:lnTo>
                  <a:pt x="76488" y="3119211"/>
                </a:lnTo>
                <a:lnTo>
                  <a:pt x="102068" y="3159039"/>
                </a:lnTo>
                <a:lnTo>
                  <a:pt x="130647" y="3197117"/>
                </a:lnTo>
                <a:lnTo>
                  <a:pt x="161976" y="3233195"/>
                </a:lnTo>
                <a:lnTo>
                  <a:pt x="195804" y="3267023"/>
                </a:lnTo>
                <a:lnTo>
                  <a:pt x="231882" y="3298352"/>
                </a:lnTo>
                <a:lnTo>
                  <a:pt x="269960" y="3326931"/>
                </a:lnTo>
                <a:lnTo>
                  <a:pt x="309788" y="3352511"/>
                </a:lnTo>
                <a:lnTo>
                  <a:pt x="351115" y="3374841"/>
                </a:lnTo>
                <a:lnTo>
                  <a:pt x="393692" y="3393671"/>
                </a:lnTo>
                <a:lnTo>
                  <a:pt x="437269" y="3408752"/>
                </a:lnTo>
                <a:lnTo>
                  <a:pt x="481596" y="3419834"/>
                </a:lnTo>
                <a:lnTo>
                  <a:pt x="526423" y="3426667"/>
                </a:lnTo>
                <a:lnTo>
                  <a:pt x="571500" y="3429000"/>
                </a:lnTo>
                <a:lnTo>
                  <a:pt x="5143500" y="3429000"/>
                </a:lnTo>
                <a:lnTo>
                  <a:pt x="5188576" y="3426667"/>
                </a:lnTo>
                <a:lnTo>
                  <a:pt x="5233403" y="3419834"/>
                </a:lnTo>
                <a:lnTo>
                  <a:pt x="5277730" y="3408752"/>
                </a:lnTo>
                <a:lnTo>
                  <a:pt x="5321307" y="3393671"/>
                </a:lnTo>
                <a:lnTo>
                  <a:pt x="5363884" y="3374841"/>
                </a:lnTo>
                <a:lnTo>
                  <a:pt x="5405211" y="3352511"/>
                </a:lnTo>
                <a:lnTo>
                  <a:pt x="5445039" y="3326931"/>
                </a:lnTo>
                <a:lnTo>
                  <a:pt x="5483117" y="3298352"/>
                </a:lnTo>
                <a:lnTo>
                  <a:pt x="5519195" y="3267023"/>
                </a:lnTo>
                <a:lnTo>
                  <a:pt x="5553023" y="3233195"/>
                </a:lnTo>
                <a:lnTo>
                  <a:pt x="5584352" y="3197117"/>
                </a:lnTo>
                <a:lnTo>
                  <a:pt x="5612931" y="3159039"/>
                </a:lnTo>
                <a:lnTo>
                  <a:pt x="5638511" y="3119211"/>
                </a:lnTo>
                <a:lnTo>
                  <a:pt x="5660841" y="3077884"/>
                </a:lnTo>
                <a:lnTo>
                  <a:pt x="5679671" y="3035307"/>
                </a:lnTo>
                <a:lnTo>
                  <a:pt x="5694752" y="2991730"/>
                </a:lnTo>
                <a:lnTo>
                  <a:pt x="5705834" y="2947403"/>
                </a:lnTo>
                <a:lnTo>
                  <a:pt x="5712667" y="2902576"/>
                </a:lnTo>
                <a:lnTo>
                  <a:pt x="5715000" y="2857500"/>
                </a:lnTo>
                <a:lnTo>
                  <a:pt x="5715000" y="571500"/>
                </a:lnTo>
                <a:lnTo>
                  <a:pt x="5712667" y="526423"/>
                </a:lnTo>
                <a:lnTo>
                  <a:pt x="5705834" y="481596"/>
                </a:lnTo>
                <a:lnTo>
                  <a:pt x="5694752" y="437269"/>
                </a:lnTo>
                <a:lnTo>
                  <a:pt x="5679671" y="393692"/>
                </a:lnTo>
                <a:lnTo>
                  <a:pt x="5660841" y="351115"/>
                </a:lnTo>
                <a:lnTo>
                  <a:pt x="5638511" y="309788"/>
                </a:lnTo>
                <a:lnTo>
                  <a:pt x="5612931" y="269960"/>
                </a:lnTo>
                <a:lnTo>
                  <a:pt x="5584352" y="231882"/>
                </a:lnTo>
                <a:lnTo>
                  <a:pt x="5553023" y="195804"/>
                </a:lnTo>
                <a:lnTo>
                  <a:pt x="5519195" y="161976"/>
                </a:lnTo>
                <a:lnTo>
                  <a:pt x="5483117" y="130647"/>
                </a:lnTo>
                <a:lnTo>
                  <a:pt x="5445039" y="102068"/>
                </a:lnTo>
                <a:lnTo>
                  <a:pt x="5405211" y="76488"/>
                </a:lnTo>
                <a:lnTo>
                  <a:pt x="5363884" y="54158"/>
                </a:lnTo>
                <a:lnTo>
                  <a:pt x="5321307" y="35328"/>
                </a:lnTo>
                <a:lnTo>
                  <a:pt x="5277730" y="20247"/>
                </a:lnTo>
                <a:lnTo>
                  <a:pt x="5233403" y="9165"/>
                </a:lnTo>
                <a:lnTo>
                  <a:pt x="5188576" y="2332"/>
                </a:lnTo>
                <a:lnTo>
                  <a:pt x="5143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56510" y="914400"/>
            <a:ext cx="74930" cy="5080"/>
          </a:xfrm>
          <a:custGeom>
            <a:avLst/>
            <a:gdLst/>
            <a:ahLst/>
            <a:cxnLst/>
            <a:rect l="l" t="t" r="r" b="b"/>
            <a:pathLst>
              <a:path w="74930" h="5080">
                <a:moveTo>
                  <a:pt x="74929" y="0"/>
                </a:moveTo>
                <a:lnTo>
                  <a:pt x="72389" y="0"/>
                </a:lnTo>
                <a:lnTo>
                  <a:pt x="54292" y="257"/>
                </a:lnTo>
                <a:lnTo>
                  <a:pt x="36194" y="1111"/>
                </a:lnTo>
                <a:lnTo>
                  <a:pt x="18097" y="2678"/>
                </a:lnTo>
                <a:lnTo>
                  <a:pt x="0" y="50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42210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80" h="22859">
                <a:moveTo>
                  <a:pt x="68579" y="0"/>
                </a:moveTo>
                <a:lnTo>
                  <a:pt x="51434" y="5000"/>
                </a:lnTo>
                <a:lnTo>
                  <a:pt x="34289" y="10477"/>
                </a:lnTo>
                <a:lnTo>
                  <a:pt x="17144" y="16430"/>
                </a:lnTo>
                <a:lnTo>
                  <a:pt x="0" y="2285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38070" y="972819"/>
            <a:ext cx="62230" cy="35560"/>
          </a:xfrm>
          <a:custGeom>
            <a:avLst/>
            <a:gdLst/>
            <a:ahLst/>
            <a:cxnLst/>
            <a:rect l="l" t="t" r="r" b="b"/>
            <a:pathLst>
              <a:path w="62230" h="35559">
                <a:moveTo>
                  <a:pt x="62230" y="0"/>
                </a:moveTo>
                <a:lnTo>
                  <a:pt x="46077" y="8056"/>
                </a:lnTo>
                <a:lnTo>
                  <a:pt x="30162" y="16827"/>
                </a:lnTo>
                <a:lnTo>
                  <a:pt x="14724" y="26074"/>
                </a:lnTo>
                <a:lnTo>
                  <a:pt x="0" y="3555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44089" y="1036319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10" h="46990">
                <a:moveTo>
                  <a:pt x="54610" y="0"/>
                </a:moveTo>
                <a:lnTo>
                  <a:pt x="40540" y="10914"/>
                </a:lnTo>
                <a:lnTo>
                  <a:pt x="26828" y="22542"/>
                </a:lnTo>
                <a:lnTo>
                  <a:pt x="13354" y="34647"/>
                </a:lnTo>
                <a:lnTo>
                  <a:pt x="0" y="469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66620" y="111760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80">
                <a:moveTo>
                  <a:pt x="45719" y="0"/>
                </a:moveTo>
                <a:lnTo>
                  <a:pt x="33575" y="13553"/>
                </a:lnTo>
                <a:lnTo>
                  <a:pt x="21907" y="27463"/>
                </a:lnTo>
                <a:lnTo>
                  <a:pt x="10715" y="41612"/>
                </a:lnTo>
                <a:lnTo>
                  <a:pt x="0" y="558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05660" y="1211580"/>
            <a:ext cx="34290" cy="64769"/>
          </a:xfrm>
          <a:custGeom>
            <a:avLst/>
            <a:gdLst/>
            <a:ahLst/>
            <a:cxnLst/>
            <a:rect l="l" t="t" r="r" b="b"/>
            <a:pathLst>
              <a:path w="34289" h="64769">
                <a:moveTo>
                  <a:pt x="34289" y="0"/>
                </a:moveTo>
                <a:lnTo>
                  <a:pt x="25003" y="16013"/>
                </a:lnTo>
                <a:lnTo>
                  <a:pt x="16192" y="31908"/>
                </a:lnTo>
                <a:lnTo>
                  <a:pt x="7858" y="48041"/>
                </a:lnTo>
                <a:lnTo>
                  <a:pt x="0" y="647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67560" y="1318260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19" h="69850">
                <a:moveTo>
                  <a:pt x="20319" y="0"/>
                </a:moveTo>
                <a:lnTo>
                  <a:pt x="14644" y="17343"/>
                </a:lnTo>
                <a:lnTo>
                  <a:pt x="9207" y="34925"/>
                </a:lnTo>
                <a:lnTo>
                  <a:pt x="4246" y="52506"/>
                </a:lnTo>
                <a:lnTo>
                  <a:pt x="0" y="6985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57400" y="1433830"/>
            <a:ext cx="2540" cy="72390"/>
          </a:xfrm>
          <a:custGeom>
            <a:avLst/>
            <a:gdLst/>
            <a:ahLst/>
            <a:cxnLst/>
            <a:rect l="l" t="t" r="r" b="b"/>
            <a:pathLst>
              <a:path w="2539" h="72390">
                <a:moveTo>
                  <a:pt x="2539" y="0"/>
                </a:moveTo>
                <a:lnTo>
                  <a:pt x="1607" y="13136"/>
                </a:lnTo>
                <a:lnTo>
                  <a:pt x="793" y="26035"/>
                </a:lnTo>
                <a:lnTo>
                  <a:pt x="218" y="38933"/>
                </a:lnTo>
                <a:lnTo>
                  <a:pt x="0" y="52070"/>
                </a:ln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057400" y="15532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057400" y="1672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57400" y="17907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057400" y="19100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057400" y="20294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057400" y="21475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57400" y="22669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57400" y="238632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2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57400" y="25044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057400" y="26238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057400" y="27432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57400" y="28613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57400" y="29806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57400" y="31000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57400" y="32181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57400" y="33375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57400" y="3456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057400" y="3575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57400" y="3694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058670" y="3813809"/>
            <a:ext cx="12700" cy="71120"/>
          </a:xfrm>
          <a:custGeom>
            <a:avLst/>
            <a:gdLst/>
            <a:ahLst/>
            <a:cxnLst/>
            <a:rect l="l" t="t" r="r" b="b"/>
            <a:pathLst>
              <a:path w="12700" h="71120">
                <a:moveTo>
                  <a:pt x="0" y="0"/>
                </a:moveTo>
                <a:lnTo>
                  <a:pt x="2162" y="17363"/>
                </a:lnTo>
                <a:lnTo>
                  <a:pt x="4921" y="35083"/>
                </a:lnTo>
                <a:lnTo>
                  <a:pt x="8393" y="53042"/>
                </a:lnTo>
                <a:lnTo>
                  <a:pt x="1270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085339" y="392937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39" h="66039">
                <a:moveTo>
                  <a:pt x="0" y="0"/>
                </a:moveTo>
                <a:lnTo>
                  <a:pt x="5972" y="16926"/>
                </a:lnTo>
                <a:lnTo>
                  <a:pt x="12541" y="33496"/>
                </a:lnTo>
                <a:lnTo>
                  <a:pt x="19823" y="49827"/>
                </a:lnTo>
                <a:lnTo>
                  <a:pt x="27940" y="6604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136139" y="4037329"/>
            <a:ext cx="40640" cy="59690"/>
          </a:xfrm>
          <a:custGeom>
            <a:avLst/>
            <a:gdLst/>
            <a:ahLst/>
            <a:cxnLst/>
            <a:rect l="l" t="t" r="r" b="b"/>
            <a:pathLst>
              <a:path w="40639" h="59689">
                <a:moveTo>
                  <a:pt x="0" y="0"/>
                </a:moveTo>
                <a:lnTo>
                  <a:pt x="9028" y="15220"/>
                </a:lnTo>
                <a:lnTo>
                  <a:pt x="18891" y="30321"/>
                </a:lnTo>
                <a:lnTo>
                  <a:pt x="29467" y="45184"/>
                </a:lnTo>
                <a:lnTo>
                  <a:pt x="40640" y="5969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205989" y="4132579"/>
            <a:ext cx="50800" cy="52069"/>
          </a:xfrm>
          <a:custGeom>
            <a:avLst/>
            <a:gdLst/>
            <a:ahLst/>
            <a:cxnLst/>
            <a:rect l="l" t="t" r="r" b="b"/>
            <a:pathLst>
              <a:path w="50800" h="52070">
                <a:moveTo>
                  <a:pt x="0" y="0"/>
                </a:moveTo>
                <a:lnTo>
                  <a:pt x="11866" y="13850"/>
                </a:lnTo>
                <a:lnTo>
                  <a:pt x="24447" y="26987"/>
                </a:lnTo>
                <a:lnTo>
                  <a:pt x="37504" y="39647"/>
                </a:lnTo>
                <a:lnTo>
                  <a:pt x="50800" y="520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292350" y="421512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19" h="41910">
                <a:moveTo>
                  <a:pt x="0" y="0"/>
                </a:moveTo>
                <a:lnTo>
                  <a:pt x="14307" y="11191"/>
                </a:lnTo>
                <a:lnTo>
                  <a:pt x="28733" y="21907"/>
                </a:lnTo>
                <a:lnTo>
                  <a:pt x="43398" y="32146"/>
                </a:lnTo>
                <a:lnTo>
                  <a:pt x="58419" y="4191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391410" y="4281170"/>
            <a:ext cx="66040" cy="29209"/>
          </a:xfrm>
          <a:custGeom>
            <a:avLst/>
            <a:gdLst/>
            <a:ahLst/>
            <a:cxnLst/>
            <a:rect l="l" t="t" r="r" b="b"/>
            <a:pathLst>
              <a:path w="66039" h="29210">
                <a:moveTo>
                  <a:pt x="0" y="0"/>
                </a:moveTo>
                <a:lnTo>
                  <a:pt x="16212" y="7600"/>
                </a:lnTo>
                <a:lnTo>
                  <a:pt x="32543" y="15081"/>
                </a:lnTo>
                <a:lnTo>
                  <a:pt x="49113" y="22324"/>
                </a:lnTo>
                <a:lnTo>
                  <a:pt x="66039" y="2920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01900" y="4325620"/>
            <a:ext cx="69850" cy="13970"/>
          </a:xfrm>
          <a:custGeom>
            <a:avLst/>
            <a:gdLst/>
            <a:ahLst/>
            <a:cxnLst/>
            <a:rect l="l" t="t" r="r" b="b"/>
            <a:pathLst>
              <a:path w="69850" h="13970">
                <a:moveTo>
                  <a:pt x="0" y="0"/>
                </a:moveTo>
                <a:lnTo>
                  <a:pt x="17343" y="4504"/>
                </a:lnTo>
                <a:lnTo>
                  <a:pt x="34925" y="8413"/>
                </a:lnTo>
                <a:lnTo>
                  <a:pt x="52506" y="11608"/>
                </a:lnTo>
                <a:lnTo>
                  <a:pt x="69850" y="1396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00325" y="43434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7381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8562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9756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0949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131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324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4518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5699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893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8087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9281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0462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1656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28497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030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5224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6405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7599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9469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8834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9987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116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236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3555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473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593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712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8305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949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0693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1874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3068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4262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544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3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8306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902450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020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1567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3365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258050" y="4324350"/>
            <a:ext cx="71120" cy="15240"/>
          </a:xfrm>
          <a:custGeom>
            <a:avLst/>
            <a:gdLst/>
            <a:ahLst/>
            <a:cxnLst/>
            <a:rect l="l" t="t" r="r" b="b"/>
            <a:pathLst>
              <a:path w="71120" h="15239">
                <a:moveTo>
                  <a:pt x="0" y="15239"/>
                </a:moveTo>
                <a:lnTo>
                  <a:pt x="18077" y="12858"/>
                </a:lnTo>
                <a:lnTo>
                  <a:pt x="36036" y="9525"/>
                </a:lnTo>
                <a:lnTo>
                  <a:pt x="53756" y="5238"/>
                </a:ln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373619" y="4279900"/>
            <a:ext cx="66040" cy="30480"/>
          </a:xfrm>
          <a:custGeom>
            <a:avLst/>
            <a:gdLst/>
            <a:ahLst/>
            <a:cxnLst/>
            <a:rect l="l" t="t" r="r" b="b"/>
            <a:pathLst>
              <a:path w="66040" h="30479">
                <a:moveTo>
                  <a:pt x="0" y="30480"/>
                </a:moveTo>
                <a:lnTo>
                  <a:pt x="16390" y="23574"/>
                </a:lnTo>
                <a:lnTo>
                  <a:pt x="33020" y="16192"/>
                </a:lnTo>
                <a:lnTo>
                  <a:pt x="49649" y="8334"/>
                </a:lnTo>
                <a:lnTo>
                  <a:pt x="6603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480300" y="421385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20" h="41910">
                <a:moveTo>
                  <a:pt x="0" y="41910"/>
                </a:moveTo>
                <a:lnTo>
                  <a:pt x="14485" y="32146"/>
                </a:lnTo>
                <a:lnTo>
                  <a:pt x="29209" y="21907"/>
                </a:lnTo>
                <a:lnTo>
                  <a:pt x="43934" y="11191"/>
                </a:lnTo>
                <a:lnTo>
                  <a:pt x="584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574280" y="4131309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70">
                <a:moveTo>
                  <a:pt x="0" y="52069"/>
                </a:moveTo>
                <a:lnTo>
                  <a:pt x="13096" y="39469"/>
                </a:lnTo>
                <a:lnTo>
                  <a:pt x="25717" y="26511"/>
                </a:lnTo>
                <a:lnTo>
                  <a:pt x="37861" y="13315"/>
                </a:ln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54290" y="4036059"/>
            <a:ext cx="39370" cy="59690"/>
          </a:xfrm>
          <a:custGeom>
            <a:avLst/>
            <a:gdLst/>
            <a:ahLst/>
            <a:cxnLst/>
            <a:rect l="l" t="t" r="r" b="b"/>
            <a:pathLst>
              <a:path w="39370" h="59689">
                <a:moveTo>
                  <a:pt x="0" y="59689"/>
                </a:moveTo>
                <a:lnTo>
                  <a:pt x="10437" y="45184"/>
                </a:lnTo>
                <a:lnTo>
                  <a:pt x="20637" y="30321"/>
                </a:lnTo>
                <a:lnTo>
                  <a:pt x="30360" y="15220"/>
                </a:lnTo>
                <a:lnTo>
                  <a:pt x="3936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716519" y="392810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40" h="66039">
                <a:moveTo>
                  <a:pt x="0" y="66039"/>
                </a:moveTo>
                <a:lnTo>
                  <a:pt x="8116" y="49649"/>
                </a:lnTo>
                <a:lnTo>
                  <a:pt x="15398" y="33020"/>
                </a:lnTo>
                <a:lnTo>
                  <a:pt x="21967" y="16390"/>
                </a:lnTo>
                <a:lnTo>
                  <a:pt x="2793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758430" y="3811270"/>
            <a:ext cx="11430" cy="71120"/>
          </a:xfrm>
          <a:custGeom>
            <a:avLst/>
            <a:gdLst/>
            <a:ahLst/>
            <a:cxnLst/>
            <a:rect l="l" t="t" r="r" b="b"/>
            <a:pathLst>
              <a:path w="11429" h="71120">
                <a:moveTo>
                  <a:pt x="0" y="71119"/>
                </a:moveTo>
                <a:lnTo>
                  <a:pt x="3750" y="53756"/>
                </a:lnTo>
                <a:lnTo>
                  <a:pt x="7143" y="36036"/>
                </a:lnTo>
                <a:lnTo>
                  <a:pt x="9822" y="18077"/>
                </a:lnTo>
                <a:lnTo>
                  <a:pt x="114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772400" y="3693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772400" y="35737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772400" y="3454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772400" y="33362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772400" y="32169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772400" y="30975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772400" y="29794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772400" y="28600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772400" y="27406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772400" y="26225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772400" y="25031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772400" y="23837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772400" y="22656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72400" y="21463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772400" y="2026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772400" y="19088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772400" y="1789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772400" y="1670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772400" y="155066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768590" y="1432560"/>
            <a:ext cx="3810" cy="72390"/>
          </a:xfrm>
          <a:custGeom>
            <a:avLst/>
            <a:gdLst/>
            <a:ahLst/>
            <a:cxnLst/>
            <a:rect l="l" t="t" r="r" b="b"/>
            <a:pathLst>
              <a:path w="3809" h="72390">
                <a:moveTo>
                  <a:pt x="3809" y="72389"/>
                </a:moveTo>
                <a:lnTo>
                  <a:pt x="3809" y="53339"/>
                </a:lnTo>
                <a:lnTo>
                  <a:pt x="3571" y="40004"/>
                </a:lnTo>
                <a:lnTo>
                  <a:pt x="2857" y="26669"/>
                </a:lnTo>
                <a:lnTo>
                  <a:pt x="1666" y="13334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740650" y="1316989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20" h="69850">
                <a:moveTo>
                  <a:pt x="20320" y="69850"/>
                </a:moveTo>
                <a:lnTo>
                  <a:pt x="16252" y="51970"/>
                </a:lnTo>
                <a:lnTo>
                  <a:pt x="11588" y="34448"/>
                </a:lnTo>
                <a:lnTo>
                  <a:pt x="6211" y="1716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687309" y="1210310"/>
            <a:ext cx="35560" cy="63500"/>
          </a:xfrm>
          <a:custGeom>
            <a:avLst/>
            <a:gdLst/>
            <a:ahLst/>
            <a:cxnLst/>
            <a:rect l="l" t="t" r="r" b="b"/>
            <a:pathLst>
              <a:path w="35559" h="63500">
                <a:moveTo>
                  <a:pt x="35560" y="63500"/>
                </a:moveTo>
                <a:lnTo>
                  <a:pt x="27503" y="47327"/>
                </a:lnTo>
                <a:lnTo>
                  <a:pt x="18732" y="31273"/>
                </a:lnTo>
                <a:lnTo>
                  <a:pt x="9485" y="15458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616190" y="111633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80">
                <a:moveTo>
                  <a:pt x="45719" y="55880"/>
                </a:moveTo>
                <a:lnTo>
                  <a:pt x="34289" y="41076"/>
                </a:lnTo>
                <a:lnTo>
                  <a:pt x="22859" y="26987"/>
                </a:lnTo>
                <a:lnTo>
                  <a:pt x="11429" y="1337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528559" y="1035050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09" h="46990">
                <a:moveTo>
                  <a:pt x="54610" y="46989"/>
                </a:moveTo>
                <a:lnTo>
                  <a:pt x="41255" y="34825"/>
                </a:lnTo>
                <a:lnTo>
                  <a:pt x="27781" y="23018"/>
                </a:lnTo>
                <a:lnTo>
                  <a:pt x="14069" y="1144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426959" y="971550"/>
            <a:ext cx="63500" cy="36830"/>
          </a:xfrm>
          <a:custGeom>
            <a:avLst/>
            <a:gdLst/>
            <a:ahLst/>
            <a:cxnLst/>
            <a:rect l="l" t="t" r="r" b="b"/>
            <a:pathLst>
              <a:path w="63500" h="36830">
                <a:moveTo>
                  <a:pt x="63500" y="36829"/>
                </a:moveTo>
                <a:lnTo>
                  <a:pt x="48041" y="26789"/>
                </a:lnTo>
                <a:lnTo>
                  <a:pt x="32226" y="17462"/>
                </a:lnTo>
                <a:lnTo>
                  <a:pt x="16172" y="8612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316469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79" h="22859">
                <a:moveTo>
                  <a:pt x="68579" y="22859"/>
                </a:moveTo>
                <a:lnTo>
                  <a:pt x="51434" y="15716"/>
                </a:lnTo>
                <a:lnTo>
                  <a:pt x="34289" y="9525"/>
                </a:lnTo>
                <a:lnTo>
                  <a:pt x="17144" y="4286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198359" y="914400"/>
            <a:ext cx="72390" cy="5080"/>
          </a:xfrm>
          <a:custGeom>
            <a:avLst/>
            <a:gdLst/>
            <a:ahLst/>
            <a:cxnLst/>
            <a:rect l="l" t="t" r="r" b="b"/>
            <a:pathLst>
              <a:path w="72390" h="5080">
                <a:moveTo>
                  <a:pt x="72390" y="5079"/>
                </a:moveTo>
                <a:lnTo>
                  <a:pt x="55046" y="2678"/>
                </a:lnTo>
                <a:lnTo>
                  <a:pt x="37465" y="1111"/>
                </a:lnTo>
                <a:lnTo>
                  <a:pt x="19883" y="257"/>
                </a:lnTo>
                <a:lnTo>
                  <a:pt x="2540" y="0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0802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9608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8414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7233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6040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4846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3665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2471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1277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009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890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770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652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533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4140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2946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1765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0571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9390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8196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7002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5808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4627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3434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2240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1059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9865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8671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749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629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510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392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272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1534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035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915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7965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678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2628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4" name="object 274"/>
          <p:cNvSpPr/>
          <p:nvPr/>
        </p:nvSpPr>
        <p:spPr>
          <a:xfrm>
            <a:off x="5157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59" h="1800860">
                <a:moveTo>
                  <a:pt x="1800859" y="0"/>
                </a:moveTo>
                <a:lnTo>
                  <a:pt x="0" y="18008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6" name="object 276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3" name="object 293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 txBox="1"/>
          <p:nvPr/>
        </p:nvSpPr>
        <p:spPr>
          <a:xfrm>
            <a:off x="5013959" y="48183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 txBox="1"/>
          <p:nvPr/>
        </p:nvSpPr>
        <p:spPr>
          <a:xfrm>
            <a:off x="6107429" y="46405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2" name="object 322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3400" y="57150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24984" y="5696584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23840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419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13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80709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88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182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363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556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750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944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125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319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513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63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6631305"/>
            <a:ext cx="226060" cy="245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65316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641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629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61747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605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593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33005" y="5696584"/>
            <a:ext cx="256540" cy="2108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320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126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932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751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557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376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183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9891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795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614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420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226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045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851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658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476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2830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89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90820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714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0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339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145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951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77079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57400" y="914400"/>
            <a:ext cx="5715000" cy="3429000"/>
          </a:xfrm>
          <a:custGeom>
            <a:avLst/>
            <a:gdLst/>
            <a:ahLst/>
            <a:cxnLst/>
            <a:rect l="l" t="t" r="r" b="b"/>
            <a:pathLst>
              <a:path w="5715000" h="3429000">
                <a:moveTo>
                  <a:pt x="5143500" y="0"/>
                </a:moveTo>
                <a:lnTo>
                  <a:pt x="571500" y="0"/>
                </a:lnTo>
                <a:lnTo>
                  <a:pt x="526423" y="2332"/>
                </a:lnTo>
                <a:lnTo>
                  <a:pt x="481596" y="9165"/>
                </a:lnTo>
                <a:lnTo>
                  <a:pt x="437269" y="20247"/>
                </a:lnTo>
                <a:lnTo>
                  <a:pt x="393692" y="35328"/>
                </a:lnTo>
                <a:lnTo>
                  <a:pt x="351115" y="54158"/>
                </a:lnTo>
                <a:lnTo>
                  <a:pt x="309788" y="76488"/>
                </a:lnTo>
                <a:lnTo>
                  <a:pt x="269960" y="102068"/>
                </a:lnTo>
                <a:lnTo>
                  <a:pt x="231882" y="130647"/>
                </a:lnTo>
                <a:lnTo>
                  <a:pt x="195804" y="161976"/>
                </a:lnTo>
                <a:lnTo>
                  <a:pt x="161976" y="195804"/>
                </a:lnTo>
                <a:lnTo>
                  <a:pt x="130647" y="231882"/>
                </a:lnTo>
                <a:lnTo>
                  <a:pt x="102068" y="269960"/>
                </a:lnTo>
                <a:lnTo>
                  <a:pt x="76488" y="309788"/>
                </a:lnTo>
                <a:lnTo>
                  <a:pt x="54158" y="351115"/>
                </a:lnTo>
                <a:lnTo>
                  <a:pt x="35328" y="393692"/>
                </a:lnTo>
                <a:lnTo>
                  <a:pt x="20247" y="437269"/>
                </a:lnTo>
                <a:lnTo>
                  <a:pt x="9165" y="481596"/>
                </a:lnTo>
                <a:lnTo>
                  <a:pt x="2332" y="526423"/>
                </a:lnTo>
                <a:lnTo>
                  <a:pt x="0" y="571500"/>
                </a:lnTo>
                <a:lnTo>
                  <a:pt x="0" y="2857500"/>
                </a:lnTo>
                <a:lnTo>
                  <a:pt x="2332" y="2902576"/>
                </a:lnTo>
                <a:lnTo>
                  <a:pt x="9165" y="2947403"/>
                </a:lnTo>
                <a:lnTo>
                  <a:pt x="20247" y="2991730"/>
                </a:lnTo>
                <a:lnTo>
                  <a:pt x="35328" y="3035307"/>
                </a:lnTo>
                <a:lnTo>
                  <a:pt x="54158" y="3077884"/>
                </a:lnTo>
                <a:lnTo>
                  <a:pt x="76488" y="3119211"/>
                </a:lnTo>
                <a:lnTo>
                  <a:pt x="102068" y="3159039"/>
                </a:lnTo>
                <a:lnTo>
                  <a:pt x="130647" y="3197117"/>
                </a:lnTo>
                <a:lnTo>
                  <a:pt x="161976" y="3233195"/>
                </a:lnTo>
                <a:lnTo>
                  <a:pt x="195804" y="3267023"/>
                </a:lnTo>
                <a:lnTo>
                  <a:pt x="231882" y="3298352"/>
                </a:lnTo>
                <a:lnTo>
                  <a:pt x="269960" y="3326931"/>
                </a:lnTo>
                <a:lnTo>
                  <a:pt x="309788" y="3352511"/>
                </a:lnTo>
                <a:lnTo>
                  <a:pt x="351115" y="3374841"/>
                </a:lnTo>
                <a:lnTo>
                  <a:pt x="393692" y="3393671"/>
                </a:lnTo>
                <a:lnTo>
                  <a:pt x="437269" y="3408752"/>
                </a:lnTo>
                <a:lnTo>
                  <a:pt x="481596" y="3419834"/>
                </a:lnTo>
                <a:lnTo>
                  <a:pt x="526423" y="3426667"/>
                </a:lnTo>
                <a:lnTo>
                  <a:pt x="571500" y="3429000"/>
                </a:lnTo>
                <a:lnTo>
                  <a:pt x="5143500" y="3429000"/>
                </a:lnTo>
                <a:lnTo>
                  <a:pt x="5188576" y="3426667"/>
                </a:lnTo>
                <a:lnTo>
                  <a:pt x="5233403" y="3419834"/>
                </a:lnTo>
                <a:lnTo>
                  <a:pt x="5277730" y="3408752"/>
                </a:lnTo>
                <a:lnTo>
                  <a:pt x="5321307" y="3393671"/>
                </a:lnTo>
                <a:lnTo>
                  <a:pt x="5363884" y="3374841"/>
                </a:lnTo>
                <a:lnTo>
                  <a:pt x="5405211" y="3352511"/>
                </a:lnTo>
                <a:lnTo>
                  <a:pt x="5445039" y="3326931"/>
                </a:lnTo>
                <a:lnTo>
                  <a:pt x="5483117" y="3298352"/>
                </a:lnTo>
                <a:lnTo>
                  <a:pt x="5519195" y="3267023"/>
                </a:lnTo>
                <a:lnTo>
                  <a:pt x="5553023" y="3233195"/>
                </a:lnTo>
                <a:lnTo>
                  <a:pt x="5584352" y="3197117"/>
                </a:lnTo>
                <a:lnTo>
                  <a:pt x="5612931" y="3159039"/>
                </a:lnTo>
                <a:lnTo>
                  <a:pt x="5638511" y="3119211"/>
                </a:lnTo>
                <a:lnTo>
                  <a:pt x="5660841" y="3077884"/>
                </a:lnTo>
                <a:lnTo>
                  <a:pt x="5679671" y="3035307"/>
                </a:lnTo>
                <a:lnTo>
                  <a:pt x="5694752" y="2991730"/>
                </a:lnTo>
                <a:lnTo>
                  <a:pt x="5705834" y="2947403"/>
                </a:lnTo>
                <a:lnTo>
                  <a:pt x="5712667" y="2902576"/>
                </a:lnTo>
                <a:lnTo>
                  <a:pt x="5715000" y="2857500"/>
                </a:lnTo>
                <a:lnTo>
                  <a:pt x="5715000" y="571500"/>
                </a:lnTo>
                <a:lnTo>
                  <a:pt x="5712667" y="526423"/>
                </a:lnTo>
                <a:lnTo>
                  <a:pt x="5705834" y="481596"/>
                </a:lnTo>
                <a:lnTo>
                  <a:pt x="5694752" y="437269"/>
                </a:lnTo>
                <a:lnTo>
                  <a:pt x="5679671" y="393692"/>
                </a:lnTo>
                <a:lnTo>
                  <a:pt x="5660841" y="351115"/>
                </a:lnTo>
                <a:lnTo>
                  <a:pt x="5638511" y="309788"/>
                </a:lnTo>
                <a:lnTo>
                  <a:pt x="5612931" y="269960"/>
                </a:lnTo>
                <a:lnTo>
                  <a:pt x="5584352" y="231882"/>
                </a:lnTo>
                <a:lnTo>
                  <a:pt x="5553023" y="195804"/>
                </a:lnTo>
                <a:lnTo>
                  <a:pt x="5519195" y="161976"/>
                </a:lnTo>
                <a:lnTo>
                  <a:pt x="5483117" y="130647"/>
                </a:lnTo>
                <a:lnTo>
                  <a:pt x="5445039" y="102068"/>
                </a:lnTo>
                <a:lnTo>
                  <a:pt x="5405211" y="76488"/>
                </a:lnTo>
                <a:lnTo>
                  <a:pt x="5363884" y="54158"/>
                </a:lnTo>
                <a:lnTo>
                  <a:pt x="5321307" y="35328"/>
                </a:lnTo>
                <a:lnTo>
                  <a:pt x="5277730" y="20247"/>
                </a:lnTo>
                <a:lnTo>
                  <a:pt x="5233403" y="9165"/>
                </a:lnTo>
                <a:lnTo>
                  <a:pt x="5188576" y="2332"/>
                </a:lnTo>
                <a:lnTo>
                  <a:pt x="5143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56510" y="914400"/>
            <a:ext cx="74930" cy="5080"/>
          </a:xfrm>
          <a:custGeom>
            <a:avLst/>
            <a:gdLst/>
            <a:ahLst/>
            <a:cxnLst/>
            <a:rect l="l" t="t" r="r" b="b"/>
            <a:pathLst>
              <a:path w="74930" h="5080">
                <a:moveTo>
                  <a:pt x="74929" y="0"/>
                </a:moveTo>
                <a:lnTo>
                  <a:pt x="72389" y="0"/>
                </a:lnTo>
                <a:lnTo>
                  <a:pt x="54292" y="257"/>
                </a:lnTo>
                <a:lnTo>
                  <a:pt x="36194" y="1111"/>
                </a:lnTo>
                <a:lnTo>
                  <a:pt x="18097" y="2678"/>
                </a:lnTo>
                <a:lnTo>
                  <a:pt x="0" y="50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42210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80" h="22859">
                <a:moveTo>
                  <a:pt x="68579" y="0"/>
                </a:moveTo>
                <a:lnTo>
                  <a:pt x="51434" y="5000"/>
                </a:lnTo>
                <a:lnTo>
                  <a:pt x="34289" y="10477"/>
                </a:lnTo>
                <a:lnTo>
                  <a:pt x="17144" y="16430"/>
                </a:lnTo>
                <a:lnTo>
                  <a:pt x="0" y="2285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38070" y="972819"/>
            <a:ext cx="62230" cy="35560"/>
          </a:xfrm>
          <a:custGeom>
            <a:avLst/>
            <a:gdLst/>
            <a:ahLst/>
            <a:cxnLst/>
            <a:rect l="l" t="t" r="r" b="b"/>
            <a:pathLst>
              <a:path w="62230" h="35559">
                <a:moveTo>
                  <a:pt x="62230" y="0"/>
                </a:moveTo>
                <a:lnTo>
                  <a:pt x="46077" y="8056"/>
                </a:lnTo>
                <a:lnTo>
                  <a:pt x="30162" y="16827"/>
                </a:lnTo>
                <a:lnTo>
                  <a:pt x="14724" y="26074"/>
                </a:lnTo>
                <a:lnTo>
                  <a:pt x="0" y="3555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44089" y="1036319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10" h="46990">
                <a:moveTo>
                  <a:pt x="54610" y="0"/>
                </a:moveTo>
                <a:lnTo>
                  <a:pt x="40540" y="10914"/>
                </a:lnTo>
                <a:lnTo>
                  <a:pt x="26828" y="22542"/>
                </a:lnTo>
                <a:lnTo>
                  <a:pt x="13354" y="34647"/>
                </a:lnTo>
                <a:lnTo>
                  <a:pt x="0" y="469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66620" y="111760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80">
                <a:moveTo>
                  <a:pt x="45719" y="0"/>
                </a:moveTo>
                <a:lnTo>
                  <a:pt x="33575" y="13553"/>
                </a:lnTo>
                <a:lnTo>
                  <a:pt x="21907" y="27463"/>
                </a:lnTo>
                <a:lnTo>
                  <a:pt x="10715" y="41612"/>
                </a:lnTo>
                <a:lnTo>
                  <a:pt x="0" y="558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05660" y="1211580"/>
            <a:ext cx="34290" cy="64769"/>
          </a:xfrm>
          <a:custGeom>
            <a:avLst/>
            <a:gdLst/>
            <a:ahLst/>
            <a:cxnLst/>
            <a:rect l="l" t="t" r="r" b="b"/>
            <a:pathLst>
              <a:path w="34289" h="64769">
                <a:moveTo>
                  <a:pt x="34289" y="0"/>
                </a:moveTo>
                <a:lnTo>
                  <a:pt x="25003" y="16013"/>
                </a:lnTo>
                <a:lnTo>
                  <a:pt x="16192" y="31908"/>
                </a:lnTo>
                <a:lnTo>
                  <a:pt x="7858" y="48041"/>
                </a:lnTo>
                <a:lnTo>
                  <a:pt x="0" y="647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67560" y="1318260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19" h="69850">
                <a:moveTo>
                  <a:pt x="20319" y="0"/>
                </a:moveTo>
                <a:lnTo>
                  <a:pt x="14644" y="17343"/>
                </a:lnTo>
                <a:lnTo>
                  <a:pt x="9207" y="34925"/>
                </a:lnTo>
                <a:lnTo>
                  <a:pt x="4246" y="52506"/>
                </a:lnTo>
                <a:lnTo>
                  <a:pt x="0" y="6985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57400" y="1433830"/>
            <a:ext cx="2540" cy="72390"/>
          </a:xfrm>
          <a:custGeom>
            <a:avLst/>
            <a:gdLst/>
            <a:ahLst/>
            <a:cxnLst/>
            <a:rect l="l" t="t" r="r" b="b"/>
            <a:pathLst>
              <a:path w="2539" h="72390">
                <a:moveTo>
                  <a:pt x="2539" y="0"/>
                </a:moveTo>
                <a:lnTo>
                  <a:pt x="1607" y="13136"/>
                </a:lnTo>
                <a:lnTo>
                  <a:pt x="793" y="26035"/>
                </a:lnTo>
                <a:lnTo>
                  <a:pt x="218" y="38933"/>
                </a:lnTo>
                <a:lnTo>
                  <a:pt x="0" y="52070"/>
                </a:ln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057400" y="15532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057400" y="1672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57400" y="17907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057400" y="19100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057400" y="20294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057400" y="21475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57400" y="22669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57400" y="238632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2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57400" y="25044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057400" y="26238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057400" y="27432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57400" y="28613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57400" y="29806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57400" y="31000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57400" y="32181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57400" y="33375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57400" y="3456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057400" y="3575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57400" y="3694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058670" y="3813809"/>
            <a:ext cx="12700" cy="71120"/>
          </a:xfrm>
          <a:custGeom>
            <a:avLst/>
            <a:gdLst/>
            <a:ahLst/>
            <a:cxnLst/>
            <a:rect l="l" t="t" r="r" b="b"/>
            <a:pathLst>
              <a:path w="12700" h="71120">
                <a:moveTo>
                  <a:pt x="0" y="0"/>
                </a:moveTo>
                <a:lnTo>
                  <a:pt x="2162" y="17363"/>
                </a:lnTo>
                <a:lnTo>
                  <a:pt x="4921" y="35083"/>
                </a:lnTo>
                <a:lnTo>
                  <a:pt x="8393" y="53042"/>
                </a:lnTo>
                <a:lnTo>
                  <a:pt x="1270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085339" y="392937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39" h="66039">
                <a:moveTo>
                  <a:pt x="0" y="0"/>
                </a:moveTo>
                <a:lnTo>
                  <a:pt x="5972" y="16926"/>
                </a:lnTo>
                <a:lnTo>
                  <a:pt x="12541" y="33496"/>
                </a:lnTo>
                <a:lnTo>
                  <a:pt x="19823" y="49827"/>
                </a:lnTo>
                <a:lnTo>
                  <a:pt x="27940" y="6604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136139" y="4037329"/>
            <a:ext cx="40640" cy="59690"/>
          </a:xfrm>
          <a:custGeom>
            <a:avLst/>
            <a:gdLst/>
            <a:ahLst/>
            <a:cxnLst/>
            <a:rect l="l" t="t" r="r" b="b"/>
            <a:pathLst>
              <a:path w="40639" h="59689">
                <a:moveTo>
                  <a:pt x="0" y="0"/>
                </a:moveTo>
                <a:lnTo>
                  <a:pt x="9028" y="15220"/>
                </a:lnTo>
                <a:lnTo>
                  <a:pt x="18891" y="30321"/>
                </a:lnTo>
                <a:lnTo>
                  <a:pt x="29467" y="45184"/>
                </a:lnTo>
                <a:lnTo>
                  <a:pt x="40640" y="5969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205989" y="4132579"/>
            <a:ext cx="50800" cy="52069"/>
          </a:xfrm>
          <a:custGeom>
            <a:avLst/>
            <a:gdLst/>
            <a:ahLst/>
            <a:cxnLst/>
            <a:rect l="l" t="t" r="r" b="b"/>
            <a:pathLst>
              <a:path w="50800" h="52070">
                <a:moveTo>
                  <a:pt x="0" y="0"/>
                </a:moveTo>
                <a:lnTo>
                  <a:pt x="11866" y="13850"/>
                </a:lnTo>
                <a:lnTo>
                  <a:pt x="24447" y="26987"/>
                </a:lnTo>
                <a:lnTo>
                  <a:pt x="37504" y="39647"/>
                </a:lnTo>
                <a:lnTo>
                  <a:pt x="50800" y="520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292350" y="421512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19" h="41910">
                <a:moveTo>
                  <a:pt x="0" y="0"/>
                </a:moveTo>
                <a:lnTo>
                  <a:pt x="14307" y="11191"/>
                </a:lnTo>
                <a:lnTo>
                  <a:pt x="28733" y="21907"/>
                </a:lnTo>
                <a:lnTo>
                  <a:pt x="43398" y="32146"/>
                </a:lnTo>
                <a:lnTo>
                  <a:pt x="58419" y="4191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391410" y="4281170"/>
            <a:ext cx="66040" cy="29209"/>
          </a:xfrm>
          <a:custGeom>
            <a:avLst/>
            <a:gdLst/>
            <a:ahLst/>
            <a:cxnLst/>
            <a:rect l="l" t="t" r="r" b="b"/>
            <a:pathLst>
              <a:path w="66039" h="29210">
                <a:moveTo>
                  <a:pt x="0" y="0"/>
                </a:moveTo>
                <a:lnTo>
                  <a:pt x="16212" y="7600"/>
                </a:lnTo>
                <a:lnTo>
                  <a:pt x="32543" y="15081"/>
                </a:lnTo>
                <a:lnTo>
                  <a:pt x="49113" y="22324"/>
                </a:lnTo>
                <a:lnTo>
                  <a:pt x="66039" y="2920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01900" y="4325620"/>
            <a:ext cx="69850" cy="13970"/>
          </a:xfrm>
          <a:custGeom>
            <a:avLst/>
            <a:gdLst/>
            <a:ahLst/>
            <a:cxnLst/>
            <a:rect l="l" t="t" r="r" b="b"/>
            <a:pathLst>
              <a:path w="69850" h="13970">
                <a:moveTo>
                  <a:pt x="0" y="0"/>
                </a:moveTo>
                <a:lnTo>
                  <a:pt x="17343" y="4504"/>
                </a:lnTo>
                <a:lnTo>
                  <a:pt x="34925" y="8413"/>
                </a:lnTo>
                <a:lnTo>
                  <a:pt x="52506" y="11608"/>
                </a:lnTo>
                <a:lnTo>
                  <a:pt x="69850" y="1396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00325" y="43434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7381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8562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9756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0949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131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324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4518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5699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893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8087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9281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0462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1656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28497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030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5224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6405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7599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9469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8834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9987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116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236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3555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473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593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712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8305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949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0693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1874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3068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4262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544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3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8306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902450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020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1567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3365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258050" y="4324350"/>
            <a:ext cx="71120" cy="15240"/>
          </a:xfrm>
          <a:custGeom>
            <a:avLst/>
            <a:gdLst/>
            <a:ahLst/>
            <a:cxnLst/>
            <a:rect l="l" t="t" r="r" b="b"/>
            <a:pathLst>
              <a:path w="71120" h="15239">
                <a:moveTo>
                  <a:pt x="0" y="15239"/>
                </a:moveTo>
                <a:lnTo>
                  <a:pt x="18077" y="12858"/>
                </a:lnTo>
                <a:lnTo>
                  <a:pt x="36036" y="9525"/>
                </a:lnTo>
                <a:lnTo>
                  <a:pt x="53756" y="5238"/>
                </a:ln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373619" y="4279900"/>
            <a:ext cx="66040" cy="30480"/>
          </a:xfrm>
          <a:custGeom>
            <a:avLst/>
            <a:gdLst/>
            <a:ahLst/>
            <a:cxnLst/>
            <a:rect l="l" t="t" r="r" b="b"/>
            <a:pathLst>
              <a:path w="66040" h="30479">
                <a:moveTo>
                  <a:pt x="0" y="30480"/>
                </a:moveTo>
                <a:lnTo>
                  <a:pt x="16390" y="23574"/>
                </a:lnTo>
                <a:lnTo>
                  <a:pt x="33020" y="16192"/>
                </a:lnTo>
                <a:lnTo>
                  <a:pt x="49649" y="8334"/>
                </a:lnTo>
                <a:lnTo>
                  <a:pt x="6603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480300" y="421385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20" h="41910">
                <a:moveTo>
                  <a:pt x="0" y="41910"/>
                </a:moveTo>
                <a:lnTo>
                  <a:pt x="14485" y="32146"/>
                </a:lnTo>
                <a:lnTo>
                  <a:pt x="29209" y="21907"/>
                </a:lnTo>
                <a:lnTo>
                  <a:pt x="43934" y="11191"/>
                </a:lnTo>
                <a:lnTo>
                  <a:pt x="584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574280" y="4131309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70">
                <a:moveTo>
                  <a:pt x="0" y="52069"/>
                </a:moveTo>
                <a:lnTo>
                  <a:pt x="13096" y="39469"/>
                </a:lnTo>
                <a:lnTo>
                  <a:pt x="25717" y="26511"/>
                </a:lnTo>
                <a:lnTo>
                  <a:pt x="37861" y="13315"/>
                </a:ln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54290" y="4036059"/>
            <a:ext cx="39370" cy="59690"/>
          </a:xfrm>
          <a:custGeom>
            <a:avLst/>
            <a:gdLst/>
            <a:ahLst/>
            <a:cxnLst/>
            <a:rect l="l" t="t" r="r" b="b"/>
            <a:pathLst>
              <a:path w="39370" h="59689">
                <a:moveTo>
                  <a:pt x="0" y="59689"/>
                </a:moveTo>
                <a:lnTo>
                  <a:pt x="10437" y="45184"/>
                </a:lnTo>
                <a:lnTo>
                  <a:pt x="20637" y="30321"/>
                </a:lnTo>
                <a:lnTo>
                  <a:pt x="30360" y="15220"/>
                </a:lnTo>
                <a:lnTo>
                  <a:pt x="3936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716519" y="392810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40" h="66039">
                <a:moveTo>
                  <a:pt x="0" y="66039"/>
                </a:moveTo>
                <a:lnTo>
                  <a:pt x="8116" y="49649"/>
                </a:lnTo>
                <a:lnTo>
                  <a:pt x="15398" y="33020"/>
                </a:lnTo>
                <a:lnTo>
                  <a:pt x="21967" y="16390"/>
                </a:lnTo>
                <a:lnTo>
                  <a:pt x="2793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758430" y="3811270"/>
            <a:ext cx="11430" cy="71120"/>
          </a:xfrm>
          <a:custGeom>
            <a:avLst/>
            <a:gdLst/>
            <a:ahLst/>
            <a:cxnLst/>
            <a:rect l="l" t="t" r="r" b="b"/>
            <a:pathLst>
              <a:path w="11429" h="71120">
                <a:moveTo>
                  <a:pt x="0" y="71119"/>
                </a:moveTo>
                <a:lnTo>
                  <a:pt x="3750" y="53756"/>
                </a:lnTo>
                <a:lnTo>
                  <a:pt x="7143" y="36036"/>
                </a:lnTo>
                <a:lnTo>
                  <a:pt x="9822" y="18077"/>
                </a:lnTo>
                <a:lnTo>
                  <a:pt x="114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772400" y="3693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772400" y="35737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772400" y="3454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772400" y="33362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772400" y="32169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772400" y="30975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772400" y="29794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772400" y="28600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772400" y="27406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772400" y="26225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772400" y="25031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772400" y="23837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772400" y="22656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72400" y="21463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772400" y="2026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772400" y="19088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772400" y="1789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772400" y="1670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772400" y="155066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768590" y="1432560"/>
            <a:ext cx="3810" cy="72390"/>
          </a:xfrm>
          <a:custGeom>
            <a:avLst/>
            <a:gdLst/>
            <a:ahLst/>
            <a:cxnLst/>
            <a:rect l="l" t="t" r="r" b="b"/>
            <a:pathLst>
              <a:path w="3809" h="72390">
                <a:moveTo>
                  <a:pt x="3809" y="72389"/>
                </a:moveTo>
                <a:lnTo>
                  <a:pt x="3809" y="53339"/>
                </a:lnTo>
                <a:lnTo>
                  <a:pt x="3571" y="40004"/>
                </a:lnTo>
                <a:lnTo>
                  <a:pt x="2857" y="26669"/>
                </a:lnTo>
                <a:lnTo>
                  <a:pt x="1666" y="13334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740650" y="1316989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20" h="69850">
                <a:moveTo>
                  <a:pt x="20320" y="69850"/>
                </a:moveTo>
                <a:lnTo>
                  <a:pt x="16252" y="51970"/>
                </a:lnTo>
                <a:lnTo>
                  <a:pt x="11588" y="34448"/>
                </a:lnTo>
                <a:lnTo>
                  <a:pt x="6211" y="1716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687309" y="1210310"/>
            <a:ext cx="35560" cy="63500"/>
          </a:xfrm>
          <a:custGeom>
            <a:avLst/>
            <a:gdLst/>
            <a:ahLst/>
            <a:cxnLst/>
            <a:rect l="l" t="t" r="r" b="b"/>
            <a:pathLst>
              <a:path w="35559" h="63500">
                <a:moveTo>
                  <a:pt x="35560" y="63500"/>
                </a:moveTo>
                <a:lnTo>
                  <a:pt x="27503" y="47327"/>
                </a:lnTo>
                <a:lnTo>
                  <a:pt x="18732" y="31273"/>
                </a:lnTo>
                <a:lnTo>
                  <a:pt x="9485" y="15458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616190" y="111633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80">
                <a:moveTo>
                  <a:pt x="45719" y="55880"/>
                </a:moveTo>
                <a:lnTo>
                  <a:pt x="34289" y="41076"/>
                </a:lnTo>
                <a:lnTo>
                  <a:pt x="22859" y="26987"/>
                </a:lnTo>
                <a:lnTo>
                  <a:pt x="11429" y="1337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528559" y="1035050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09" h="46990">
                <a:moveTo>
                  <a:pt x="54610" y="46989"/>
                </a:moveTo>
                <a:lnTo>
                  <a:pt x="41255" y="34825"/>
                </a:lnTo>
                <a:lnTo>
                  <a:pt x="27781" y="23018"/>
                </a:lnTo>
                <a:lnTo>
                  <a:pt x="14069" y="1144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426959" y="971550"/>
            <a:ext cx="63500" cy="36830"/>
          </a:xfrm>
          <a:custGeom>
            <a:avLst/>
            <a:gdLst/>
            <a:ahLst/>
            <a:cxnLst/>
            <a:rect l="l" t="t" r="r" b="b"/>
            <a:pathLst>
              <a:path w="63500" h="36830">
                <a:moveTo>
                  <a:pt x="63500" y="36829"/>
                </a:moveTo>
                <a:lnTo>
                  <a:pt x="48041" y="26789"/>
                </a:lnTo>
                <a:lnTo>
                  <a:pt x="32226" y="17462"/>
                </a:lnTo>
                <a:lnTo>
                  <a:pt x="16172" y="8612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316469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79" h="22859">
                <a:moveTo>
                  <a:pt x="68579" y="22859"/>
                </a:moveTo>
                <a:lnTo>
                  <a:pt x="51434" y="15716"/>
                </a:lnTo>
                <a:lnTo>
                  <a:pt x="34289" y="9525"/>
                </a:lnTo>
                <a:lnTo>
                  <a:pt x="17144" y="4286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198359" y="914400"/>
            <a:ext cx="72390" cy="5080"/>
          </a:xfrm>
          <a:custGeom>
            <a:avLst/>
            <a:gdLst/>
            <a:ahLst/>
            <a:cxnLst/>
            <a:rect l="l" t="t" r="r" b="b"/>
            <a:pathLst>
              <a:path w="72390" h="5080">
                <a:moveTo>
                  <a:pt x="72390" y="5079"/>
                </a:moveTo>
                <a:lnTo>
                  <a:pt x="55046" y="2678"/>
                </a:lnTo>
                <a:lnTo>
                  <a:pt x="37465" y="1111"/>
                </a:lnTo>
                <a:lnTo>
                  <a:pt x="19883" y="257"/>
                </a:lnTo>
                <a:lnTo>
                  <a:pt x="2540" y="0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0802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9608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8414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7233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6040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4846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3665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2471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1277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009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890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770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652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533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4140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2946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1765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0571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9390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8196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7002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5808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4627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3434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2240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1059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9865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8671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749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629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510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392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272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1534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035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915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7965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678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2628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4" name="object 274"/>
          <p:cNvSpPr/>
          <p:nvPr/>
        </p:nvSpPr>
        <p:spPr>
          <a:xfrm>
            <a:off x="5157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59" h="1800860">
                <a:moveTo>
                  <a:pt x="1800859" y="0"/>
                </a:moveTo>
                <a:lnTo>
                  <a:pt x="0" y="18008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6" name="object 276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3" name="object 293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 txBox="1"/>
          <p:nvPr/>
        </p:nvSpPr>
        <p:spPr>
          <a:xfrm>
            <a:off x="5013959" y="48183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 txBox="1"/>
          <p:nvPr/>
        </p:nvSpPr>
        <p:spPr>
          <a:xfrm>
            <a:off x="6107429" y="46405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2" name="object 322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3400" y="57150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24984" y="5696584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23840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419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13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80709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88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182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363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556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750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944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125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319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513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63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6631305"/>
            <a:ext cx="226060" cy="245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65316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641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629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61747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605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593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33005" y="5696584"/>
            <a:ext cx="256540" cy="2108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320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126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932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751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557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376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183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9891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795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614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420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226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045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851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658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476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2830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89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90820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714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0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339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145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951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77079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57400" y="914400"/>
            <a:ext cx="5715000" cy="3429000"/>
          </a:xfrm>
          <a:custGeom>
            <a:avLst/>
            <a:gdLst/>
            <a:ahLst/>
            <a:cxnLst/>
            <a:rect l="l" t="t" r="r" b="b"/>
            <a:pathLst>
              <a:path w="5715000" h="3429000">
                <a:moveTo>
                  <a:pt x="5143500" y="0"/>
                </a:moveTo>
                <a:lnTo>
                  <a:pt x="571500" y="0"/>
                </a:lnTo>
                <a:lnTo>
                  <a:pt x="526423" y="2332"/>
                </a:lnTo>
                <a:lnTo>
                  <a:pt x="481596" y="9165"/>
                </a:lnTo>
                <a:lnTo>
                  <a:pt x="437269" y="20247"/>
                </a:lnTo>
                <a:lnTo>
                  <a:pt x="393692" y="35328"/>
                </a:lnTo>
                <a:lnTo>
                  <a:pt x="351115" y="54158"/>
                </a:lnTo>
                <a:lnTo>
                  <a:pt x="309788" y="76488"/>
                </a:lnTo>
                <a:lnTo>
                  <a:pt x="269960" y="102068"/>
                </a:lnTo>
                <a:lnTo>
                  <a:pt x="231882" y="130647"/>
                </a:lnTo>
                <a:lnTo>
                  <a:pt x="195804" y="161976"/>
                </a:lnTo>
                <a:lnTo>
                  <a:pt x="161976" y="195804"/>
                </a:lnTo>
                <a:lnTo>
                  <a:pt x="130647" y="231882"/>
                </a:lnTo>
                <a:lnTo>
                  <a:pt x="102068" y="269960"/>
                </a:lnTo>
                <a:lnTo>
                  <a:pt x="76488" y="309788"/>
                </a:lnTo>
                <a:lnTo>
                  <a:pt x="54158" y="351115"/>
                </a:lnTo>
                <a:lnTo>
                  <a:pt x="35328" y="393692"/>
                </a:lnTo>
                <a:lnTo>
                  <a:pt x="20247" y="437269"/>
                </a:lnTo>
                <a:lnTo>
                  <a:pt x="9165" y="481596"/>
                </a:lnTo>
                <a:lnTo>
                  <a:pt x="2332" y="526423"/>
                </a:lnTo>
                <a:lnTo>
                  <a:pt x="0" y="571500"/>
                </a:lnTo>
                <a:lnTo>
                  <a:pt x="0" y="2857500"/>
                </a:lnTo>
                <a:lnTo>
                  <a:pt x="2332" y="2902576"/>
                </a:lnTo>
                <a:lnTo>
                  <a:pt x="9165" y="2947403"/>
                </a:lnTo>
                <a:lnTo>
                  <a:pt x="20247" y="2991730"/>
                </a:lnTo>
                <a:lnTo>
                  <a:pt x="35328" y="3035307"/>
                </a:lnTo>
                <a:lnTo>
                  <a:pt x="54158" y="3077884"/>
                </a:lnTo>
                <a:lnTo>
                  <a:pt x="76488" y="3119211"/>
                </a:lnTo>
                <a:lnTo>
                  <a:pt x="102068" y="3159039"/>
                </a:lnTo>
                <a:lnTo>
                  <a:pt x="130647" y="3197117"/>
                </a:lnTo>
                <a:lnTo>
                  <a:pt x="161976" y="3233195"/>
                </a:lnTo>
                <a:lnTo>
                  <a:pt x="195804" y="3267023"/>
                </a:lnTo>
                <a:lnTo>
                  <a:pt x="231882" y="3298352"/>
                </a:lnTo>
                <a:lnTo>
                  <a:pt x="269960" y="3326931"/>
                </a:lnTo>
                <a:lnTo>
                  <a:pt x="309788" y="3352511"/>
                </a:lnTo>
                <a:lnTo>
                  <a:pt x="351115" y="3374841"/>
                </a:lnTo>
                <a:lnTo>
                  <a:pt x="393692" y="3393671"/>
                </a:lnTo>
                <a:lnTo>
                  <a:pt x="437269" y="3408752"/>
                </a:lnTo>
                <a:lnTo>
                  <a:pt x="481596" y="3419834"/>
                </a:lnTo>
                <a:lnTo>
                  <a:pt x="526423" y="3426667"/>
                </a:lnTo>
                <a:lnTo>
                  <a:pt x="571500" y="3429000"/>
                </a:lnTo>
                <a:lnTo>
                  <a:pt x="5143500" y="3429000"/>
                </a:lnTo>
                <a:lnTo>
                  <a:pt x="5188576" y="3426667"/>
                </a:lnTo>
                <a:lnTo>
                  <a:pt x="5233403" y="3419834"/>
                </a:lnTo>
                <a:lnTo>
                  <a:pt x="5277730" y="3408752"/>
                </a:lnTo>
                <a:lnTo>
                  <a:pt x="5321307" y="3393671"/>
                </a:lnTo>
                <a:lnTo>
                  <a:pt x="5363884" y="3374841"/>
                </a:lnTo>
                <a:lnTo>
                  <a:pt x="5405211" y="3352511"/>
                </a:lnTo>
                <a:lnTo>
                  <a:pt x="5445039" y="3326931"/>
                </a:lnTo>
                <a:lnTo>
                  <a:pt x="5483117" y="3298352"/>
                </a:lnTo>
                <a:lnTo>
                  <a:pt x="5519195" y="3267023"/>
                </a:lnTo>
                <a:lnTo>
                  <a:pt x="5553023" y="3233195"/>
                </a:lnTo>
                <a:lnTo>
                  <a:pt x="5584352" y="3197117"/>
                </a:lnTo>
                <a:lnTo>
                  <a:pt x="5612931" y="3159039"/>
                </a:lnTo>
                <a:lnTo>
                  <a:pt x="5638511" y="3119211"/>
                </a:lnTo>
                <a:lnTo>
                  <a:pt x="5660841" y="3077884"/>
                </a:lnTo>
                <a:lnTo>
                  <a:pt x="5679671" y="3035307"/>
                </a:lnTo>
                <a:lnTo>
                  <a:pt x="5694752" y="2991730"/>
                </a:lnTo>
                <a:lnTo>
                  <a:pt x="5705834" y="2947403"/>
                </a:lnTo>
                <a:lnTo>
                  <a:pt x="5712667" y="2902576"/>
                </a:lnTo>
                <a:lnTo>
                  <a:pt x="5715000" y="2857500"/>
                </a:lnTo>
                <a:lnTo>
                  <a:pt x="5715000" y="571500"/>
                </a:lnTo>
                <a:lnTo>
                  <a:pt x="5712667" y="526423"/>
                </a:lnTo>
                <a:lnTo>
                  <a:pt x="5705834" y="481596"/>
                </a:lnTo>
                <a:lnTo>
                  <a:pt x="5694752" y="437269"/>
                </a:lnTo>
                <a:lnTo>
                  <a:pt x="5679671" y="393692"/>
                </a:lnTo>
                <a:lnTo>
                  <a:pt x="5660841" y="351115"/>
                </a:lnTo>
                <a:lnTo>
                  <a:pt x="5638511" y="309788"/>
                </a:lnTo>
                <a:lnTo>
                  <a:pt x="5612931" y="269960"/>
                </a:lnTo>
                <a:lnTo>
                  <a:pt x="5584352" y="231882"/>
                </a:lnTo>
                <a:lnTo>
                  <a:pt x="5553023" y="195804"/>
                </a:lnTo>
                <a:lnTo>
                  <a:pt x="5519195" y="161976"/>
                </a:lnTo>
                <a:lnTo>
                  <a:pt x="5483117" y="130647"/>
                </a:lnTo>
                <a:lnTo>
                  <a:pt x="5445039" y="102068"/>
                </a:lnTo>
                <a:lnTo>
                  <a:pt x="5405211" y="76488"/>
                </a:lnTo>
                <a:lnTo>
                  <a:pt x="5363884" y="54158"/>
                </a:lnTo>
                <a:lnTo>
                  <a:pt x="5321307" y="35328"/>
                </a:lnTo>
                <a:lnTo>
                  <a:pt x="5277730" y="20247"/>
                </a:lnTo>
                <a:lnTo>
                  <a:pt x="5233403" y="9165"/>
                </a:lnTo>
                <a:lnTo>
                  <a:pt x="5188576" y="2332"/>
                </a:lnTo>
                <a:lnTo>
                  <a:pt x="5143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56510" y="914400"/>
            <a:ext cx="74930" cy="5080"/>
          </a:xfrm>
          <a:custGeom>
            <a:avLst/>
            <a:gdLst/>
            <a:ahLst/>
            <a:cxnLst/>
            <a:rect l="l" t="t" r="r" b="b"/>
            <a:pathLst>
              <a:path w="74930" h="5080">
                <a:moveTo>
                  <a:pt x="74929" y="0"/>
                </a:moveTo>
                <a:lnTo>
                  <a:pt x="72389" y="0"/>
                </a:lnTo>
                <a:lnTo>
                  <a:pt x="54292" y="257"/>
                </a:lnTo>
                <a:lnTo>
                  <a:pt x="36194" y="1111"/>
                </a:lnTo>
                <a:lnTo>
                  <a:pt x="18097" y="2678"/>
                </a:lnTo>
                <a:lnTo>
                  <a:pt x="0" y="50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42210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80" h="22859">
                <a:moveTo>
                  <a:pt x="68579" y="0"/>
                </a:moveTo>
                <a:lnTo>
                  <a:pt x="51434" y="5000"/>
                </a:lnTo>
                <a:lnTo>
                  <a:pt x="34289" y="10477"/>
                </a:lnTo>
                <a:lnTo>
                  <a:pt x="17144" y="16430"/>
                </a:lnTo>
                <a:lnTo>
                  <a:pt x="0" y="2285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38070" y="972819"/>
            <a:ext cx="62230" cy="35560"/>
          </a:xfrm>
          <a:custGeom>
            <a:avLst/>
            <a:gdLst/>
            <a:ahLst/>
            <a:cxnLst/>
            <a:rect l="l" t="t" r="r" b="b"/>
            <a:pathLst>
              <a:path w="62230" h="35559">
                <a:moveTo>
                  <a:pt x="62230" y="0"/>
                </a:moveTo>
                <a:lnTo>
                  <a:pt x="46077" y="8056"/>
                </a:lnTo>
                <a:lnTo>
                  <a:pt x="30162" y="16827"/>
                </a:lnTo>
                <a:lnTo>
                  <a:pt x="14724" y="26074"/>
                </a:lnTo>
                <a:lnTo>
                  <a:pt x="0" y="3555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44089" y="1036319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10" h="46990">
                <a:moveTo>
                  <a:pt x="54610" y="0"/>
                </a:moveTo>
                <a:lnTo>
                  <a:pt x="40540" y="10914"/>
                </a:lnTo>
                <a:lnTo>
                  <a:pt x="26828" y="22542"/>
                </a:lnTo>
                <a:lnTo>
                  <a:pt x="13354" y="34647"/>
                </a:lnTo>
                <a:lnTo>
                  <a:pt x="0" y="469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66620" y="111760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80">
                <a:moveTo>
                  <a:pt x="45719" y="0"/>
                </a:moveTo>
                <a:lnTo>
                  <a:pt x="33575" y="13553"/>
                </a:lnTo>
                <a:lnTo>
                  <a:pt x="21907" y="27463"/>
                </a:lnTo>
                <a:lnTo>
                  <a:pt x="10715" y="41612"/>
                </a:lnTo>
                <a:lnTo>
                  <a:pt x="0" y="558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05660" y="1211580"/>
            <a:ext cx="34290" cy="64769"/>
          </a:xfrm>
          <a:custGeom>
            <a:avLst/>
            <a:gdLst/>
            <a:ahLst/>
            <a:cxnLst/>
            <a:rect l="l" t="t" r="r" b="b"/>
            <a:pathLst>
              <a:path w="34289" h="64769">
                <a:moveTo>
                  <a:pt x="34289" y="0"/>
                </a:moveTo>
                <a:lnTo>
                  <a:pt x="25003" y="16013"/>
                </a:lnTo>
                <a:lnTo>
                  <a:pt x="16192" y="31908"/>
                </a:lnTo>
                <a:lnTo>
                  <a:pt x="7858" y="48041"/>
                </a:lnTo>
                <a:lnTo>
                  <a:pt x="0" y="647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67560" y="1318260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19" h="69850">
                <a:moveTo>
                  <a:pt x="20319" y="0"/>
                </a:moveTo>
                <a:lnTo>
                  <a:pt x="14644" y="17343"/>
                </a:lnTo>
                <a:lnTo>
                  <a:pt x="9207" y="34925"/>
                </a:lnTo>
                <a:lnTo>
                  <a:pt x="4246" y="52506"/>
                </a:lnTo>
                <a:lnTo>
                  <a:pt x="0" y="6985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57400" y="1433830"/>
            <a:ext cx="2540" cy="72390"/>
          </a:xfrm>
          <a:custGeom>
            <a:avLst/>
            <a:gdLst/>
            <a:ahLst/>
            <a:cxnLst/>
            <a:rect l="l" t="t" r="r" b="b"/>
            <a:pathLst>
              <a:path w="2539" h="72390">
                <a:moveTo>
                  <a:pt x="2539" y="0"/>
                </a:moveTo>
                <a:lnTo>
                  <a:pt x="1607" y="13136"/>
                </a:lnTo>
                <a:lnTo>
                  <a:pt x="793" y="26035"/>
                </a:lnTo>
                <a:lnTo>
                  <a:pt x="218" y="38933"/>
                </a:lnTo>
                <a:lnTo>
                  <a:pt x="0" y="52070"/>
                </a:ln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057400" y="15532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057400" y="1672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57400" y="17907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057400" y="19100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057400" y="20294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057400" y="21475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57400" y="22669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57400" y="238632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2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57400" y="25044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057400" y="26238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057400" y="27432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57400" y="28613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57400" y="29806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57400" y="31000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57400" y="32181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57400" y="33375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57400" y="3456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057400" y="3575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57400" y="3694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058670" y="3813809"/>
            <a:ext cx="12700" cy="71120"/>
          </a:xfrm>
          <a:custGeom>
            <a:avLst/>
            <a:gdLst/>
            <a:ahLst/>
            <a:cxnLst/>
            <a:rect l="l" t="t" r="r" b="b"/>
            <a:pathLst>
              <a:path w="12700" h="71120">
                <a:moveTo>
                  <a:pt x="0" y="0"/>
                </a:moveTo>
                <a:lnTo>
                  <a:pt x="2162" y="17363"/>
                </a:lnTo>
                <a:lnTo>
                  <a:pt x="4921" y="35083"/>
                </a:lnTo>
                <a:lnTo>
                  <a:pt x="8393" y="53042"/>
                </a:lnTo>
                <a:lnTo>
                  <a:pt x="1270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085339" y="392937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39" h="66039">
                <a:moveTo>
                  <a:pt x="0" y="0"/>
                </a:moveTo>
                <a:lnTo>
                  <a:pt x="5972" y="16926"/>
                </a:lnTo>
                <a:lnTo>
                  <a:pt x="12541" y="33496"/>
                </a:lnTo>
                <a:lnTo>
                  <a:pt x="19823" y="49827"/>
                </a:lnTo>
                <a:lnTo>
                  <a:pt x="27940" y="6604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136139" y="4037329"/>
            <a:ext cx="40640" cy="59690"/>
          </a:xfrm>
          <a:custGeom>
            <a:avLst/>
            <a:gdLst/>
            <a:ahLst/>
            <a:cxnLst/>
            <a:rect l="l" t="t" r="r" b="b"/>
            <a:pathLst>
              <a:path w="40639" h="59689">
                <a:moveTo>
                  <a:pt x="0" y="0"/>
                </a:moveTo>
                <a:lnTo>
                  <a:pt x="9028" y="15220"/>
                </a:lnTo>
                <a:lnTo>
                  <a:pt x="18891" y="30321"/>
                </a:lnTo>
                <a:lnTo>
                  <a:pt x="29467" y="45184"/>
                </a:lnTo>
                <a:lnTo>
                  <a:pt x="40640" y="5969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205989" y="4132579"/>
            <a:ext cx="50800" cy="52069"/>
          </a:xfrm>
          <a:custGeom>
            <a:avLst/>
            <a:gdLst/>
            <a:ahLst/>
            <a:cxnLst/>
            <a:rect l="l" t="t" r="r" b="b"/>
            <a:pathLst>
              <a:path w="50800" h="52070">
                <a:moveTo>
                  <a:pt x="0" y="0"/>
                </a:moveTo>
                <a:lnTo>
                  <a:pt x="11866" y="13850"/>
                </a:lnTo>
                <a:lnTo>
                  <a:pt x="24447" y="26987"/>
                </a:lnTo>
                <a:lnTo>
                  <a:pt x="37504" y="39647"/>
                </a:lnTo>
                <a:lnTo>
                  <a:pt x="50800" y="520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292350" y="421512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19" h="41910">
                <a:moveTo>
                  <a:pt x="0" y="0"/>
                </a:moveTo>
                <a:lnTo>
                  <a:pt x="14307" y="11191"/>
                </a:lnTo>
                <a:lnTo>
                  <a:pt x="28733" y="21907"/>
                </a:lnTo>
                <a:lnTo>
                  <a:pt x="43398" y="32146"/>
                </a:lnTo>
                <a:lnTo>
                  <a:pt x="58419" y="4191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391410" y="4281170"/>
            <a:ext cx="66040" cy="29209"/>
          </a:xfrm>
          <a:custGeom>
            <a:avLst/>
            <a:gdLst/>
            <a:ahLst/>
            <a:cxnLst/>
            <a:rect l="l" t="t" r="r" b="b"/>
            <a:pathLst>
              <a:path w="66039" h="29210">
                <a:moveTo>
                  <a:pt x="0" y="0"/>
                </a:moveTo>
                <a:lnTo>
                  <a:pt x="16212" y="7600"/>
                </a:lnTo>
                <a:lnTo>
                  <a:pt x="32543" y="15081"/>
                </a:lnTo>
                <a:lnTo>
                  <a:pt x="49113" y="22324"/>
                </a:lnTo>
                <a:lnTo>
                  <a:pt x="66039" y="2920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01900" y="4325620"/>
            <a:ext cx="69850" cy="13970"/>
          </a:xfrm>
          <a:custGeom>
            <a:avLst/>
            <a:gdLst/>
            <a:ahLst/>
            <a:cxnLst/>
            <a:rect l="l" t="t" r="r" b="b"/>
            <a:pathLst>
              <a:path w="69850" h="13970">
                <a:moveTo>
                  <a:pt x="0" y="0"/>
                </a:moveTo>
                <a:lnTo>
                  <a:pt x="17343" y="4504"/>
                </a:lnTo>
                <a:lnTo>
                  <a:pt x="34925" y="8413"/>
                </a:lnTo>
                <a:lnTo>
                  <a:pt x="52506" y="11608"/>
                </a:lnTo>
                <a:lnTo>
                  <a:pt x="69850" y="1396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00325" y="43434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7381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8562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9756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0949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131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324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4518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5699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893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8087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9281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0462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1656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28497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030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5224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6405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7599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9469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8834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9987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116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236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3555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473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593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712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8305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949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0693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1874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3068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4262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544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3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8306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902450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020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1567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3365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258050" y="4324350"/>
            <a:ext cx="71120" cy="15240"/>
          </a:xfrm>
          <a:custGeom>
            <a:avLst/>
            <a:gdLst/>
            <a:ahLst/>
            <a:cxnLst/>
            <a:rect l="l" t="t" r="r" b="b"/>
            <a:pathLst>
              <a:path w="71120" h="15239">
                <a:moveTo>
                  <a:pt x="0" y="15239"/>
                </a:moveTo>
                <a:lnTo>
                  <a:pt x="18077" y="12858"/>
                </a:lnTo>
                <a:lnTo>
                  <a:pt x="36036" y="9525"/>
                </a:lnTo>
                <a:lnTo>
                  <a:pt x="53756" y="5238"/>
                </a:ln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373619" y="4279900"/>
            <a:ext cx="66040" cy="30480"/>
          </a:xfrm>
          <a:custGeom>
            <a:avLst/>
            <a:gdLst/>
            <a:ahLst/>
            <a:cxnLst/>
            <a:rect l="l" t="t" r="r" b="b"/>
            <a:pathLst>
              <a:path w="66040" h="30479">
                <a:moveTo>
                  <a:pt x="0" y="30480"/>
                </a:moveTo>
                <a:lnTo>
                  <a:pt x="16390" y="23574"/>
                </a:lnTo>
                <a:lnTo>
                  <a:pt x="33020" y="16192"/>
                </a:lnTo>
                <a:lnTo>
                  <a:pt x="49649" y="8334"/>
                </a:lnTo>
                <a:lnTo>
                  <a:pt x="6603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480300" y="421385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20" h="41910">
                <a:moveTo>
                  <a:pt x="0" y="41910"/>
                </a:moveTo>
                <a:lnTo>
                  <a:pt x="14485" y="32146"/>
                </a:lnTo>
                <a:lnTo>
                  <a:pt x="29209" y="21907"/>
                </a:lnTo>
                <a:lnTo>
                  <a:pt x="43934" y="11191"/>
                </a:lnTo>
                <a:lnTo>
                  <a:pt x="584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574280" y="4131309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70">
                <a:moveTo>
                  <a:pt x="0" y="52069"/>
                </a:moveTo>
                <a:lnTo>
                  <a:pt x="13096" y="39469"/>
                </a:lnTo>
                <a:lnTo>
                  <a:pt x="25717" y="26511"/>
                </a:lnTo>
                <a:lnTo>
                  <a:pt x="37861" y="13315"/>
                </a:ln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54290" y="4036059"/>
            <a:ext cx="39370" cy="59690"/>
          </a:xfrm>
          <a:custGeom>
            <a:avLst/>
            <a:gdLst/>
            <a:ahLst/>
            <a:cxnLst/>
            <a:rect l="l" t="t" r="r" b="b"/>
            <a:pathLst>
              <a:path w="39370" h="59689">
                <a:moveTo>
                  <a:pt x="0" y="59689"/>
                </a:moveTo>
                <a:lnTo>
                  <a:pt x="10437" y="45184"/>
                </a:lnTo>
                <a:lnTo>
                  <a:pt x="20637" y="30321"/>
                </a:lnTo>
                <a:lnTo>
                  <a:pt x="30360" y="15220"/>
                </a:lnTo>
                <a:lnTo>
                  <a:pt x="3936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716519" y="392810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40" h="66039">
                <a:moveTo>
                  <a:pt x="0" y="66039"/>
                </a:moveTo>
                <a:lnTo>
                  <a:pt x="8116" y="49649"/>
                </a:lnTo>
                <a:lnTo>
                  <a:pt x="15398" y="33020"/>
                </a:lnTo>
                <a:lnTo>
                  <a:pt x="21967" y="16390"/>
                </a:lnTo>
                <a:lnTo>
                  <a:pt x="2793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758430" y="3811270"/>
            <a:ext cx="11430" cy="71120"/>
          </a:xfrm>
          <a:custGeom>
            <a:avLst/>
            <a:gdLst/>
            <a:ahLst/>
            <a:cxnLst/>
            <a:rect l="l" t="t" r="r" b="b"/>
            <a:pathLst>
              <a:path w="11429" h="71120">
                <a:moveTo>
                  <a:pt x="0" y="71119"/>
                </a:moveTo>
                <a:lnTo>
                  <a:pt x="3750" y="53756"/>
                </a:lnTo>
                <a:lnTo>
                  <a:pt x="7143" y="36036"/>
                </a:lnTo>
                <a:lnTo>
                  <a:pt x="9822" y="18077"/>
                </a:lnTo>
                <a:lnTo>
                  <a:pt x="114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772400" y="3693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772400" y="35737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772400" y="3454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772400" y="33362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772400" y="32169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772400" y="30975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772400" y="29794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772400" y="28600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772400" y="27406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772400" y="26225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772400" y="25031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772400" y="23837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772400" y="22656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72400" y="21463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772400" y="2026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772400" y="19088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772400" y="1789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772400" y="1670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772400" y="155066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768590" y="1432560"/>
            <a:ext cx="3810" cy="72390"/>
          </a:xfrm>
          <a:custGeom>
            <a:avLst/>
            <a:gdLst/>
            <a:ahLst/>
            <a:cxnLst/>
            <a:rect l="l" t="t" r="r" b="b"/>
            <a:pathLst>
              <a:path w="3809" h="72390">
                <a:moveTo>
                  <a:pt x="3809" y="72389"/>
                </a:moveTo>
                <a:lnTo>
                  <a:pt x="3809" y="53339"/>
                </a:lnTo>
                <a:lnTo>
                  <a:pt x="3571" y="40004"/>
                </a:lnTo>
                <a:lnTo>
                  <a:pt x="2857" y="26669"/>
                </a:lnTo>
                <a:lnTo>
                  <a:pt x="1666" y="13334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740650" y="1316989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20" h="69850">
                <a:moveTo>
                  <a:pt x="20320" y="69850"/>
                </a:moveTo>
                <a:lnTo>
                  <a:pt x="16252" y="51970"/>
                </a:lnTo>
                <a:lnTo>
                  <a:pt x="11588" y="34448"/>
                </a:lnTo>
                <a:lnTo>
                  <a:pt x="6211" y="1716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687309" y="1210310"/>
            <a:ext cx="35560" cy="63500"/>
          </a:xfrm>
          <a:custGeom>
            <a:avLst/>
            <a:gdLst/>
            <a:ahLst/>
            <a:cxnLst/>
            <a:rect l="l" t="t" r="r" b="b"/>
            <a:pathLst>
              <a:path w="35559" h="63500">
                <a:moveTo>
                  <a:pt x="35560" y="63500"/>
                </a:moveTo>
                <a:lnTo>
                  <a:pt x="27503" y="47327"/>
                </a:lnTo>
                <a:lnTo>
                  <a:pt x="18732" y="31273"/>
                </a:lnTo>
                <a:lnTo>
                  <a:pt x="9485" y="15458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616190" y="111633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80">
                <a:moveTo>
                  <a:pt x="45719" y="55880"/>
                </a:moveTo>
                <a:lnTo>
                  <a:pt x="34289" y="41076"/>
                </a:lnTo>
                <a:lnTo>
                  <a:pt x="22859" y="26987"/>
                </a:lnTo>
                <a:lnTo>
                  <a:pt x="11429" y="1337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528559" y="1035050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09" h="46990">
                <a:moveTo>
                  <a:pt x="54610" y="46989"/>
                </a:moveTo>
                <a:lnTo>
                  <a:pt x="41255" y="34825"/>
                </a:lnTo>
                <a:lnTo>
                  <a:pt x="27781" y="23018"/>
                </a:lnTo>
                <a:lnTo>
                  <a:pt x="14069" y="1144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426959" y="971550"/>
            <a:ext cx="63500" cy="36830"/>
          </a:xfrm>
          <a:custGeom>
            <a:avLst/>
            <a:gdLst/>
            <a:ahLst/>
            <a:cxnLst/>
            <a:rect l="l" t="t" r="r" b="b"/>
            <a:pathLst>
              <a:path w="63500" h="36830">
                <a:moveTo>
                  <a:pt x="63500" y="36829"/>
                </a:moveTo>
                <a:lnTo>
                  <a:pt x="48041" y="26789"/>
                </a:lnTo>
                <a:lnTo>
                  <a:pt x="32226" y="17462"/>
                </a:lnTo>
                <a:lnTo>
                  <a:pt x="16172" y="8612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316469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79" h="22859">
                <a:moveTo>
                  <a:pt x="68579" y="22859"/>
                </a:moveTo>
                <a:lnTo>
                  <a:pt x="51434" y="15716"/>
                </a:lnTo>
                <a:lnTo>
                  <a:pt x="34289" y="9525"/>
                </a:lnTo>
                <a:lnTo>
                  <a:pt x="17144" y="4286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198359" y="914400"/>
            <a:ext cx="72390" cy="5080"/>
          </a:xfrm>
          <a:custGeom>
            <a:avLst/>
            <a:gdLst/>
            <a:ahLst/>
            <a:cxnLst/>
            <a:rect l="l" t="t" r="r" b="b"/>
            <a:pathLst>
              <a:path w="72390" h="5080">
                <a:moveTo>
                  <a:pt x="72390" y="5079"/>
                </a:moveTo>
                <a:lnTo>
                  <a:pt x="55046" y="2678"/>
                </a:lnTo>
                <a:lnTo>
                  <a:pt x="37465" y="1111"/>
                </a:lnTo>
                <a:lnTo>
                  <a:pt x="19883" y="257"/>
                </a:lnTo>
                <a:lnTo>
                  <a:pt x="2540" y="0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0802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9608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8414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7233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6040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4846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3665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2471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1277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009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890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770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652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533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4140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2946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1765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0571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9390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8196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7002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5808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4627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3434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2240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1059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9865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8671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749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629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510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392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272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1534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035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915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7965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678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2628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4" name="object 274"/>
          <p:cNvSpPr/>
          <p:nvPr/>
        </p:nvSpPr>
        <p:spPr>
          <a:xfrm>
            <a:off x="5157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59" h="1800860">
                <a:moveTo>
                  <a:pt x="1800859" y="0"/>
                </a:moveTo>
                <a:lnTo>
                  <a:pt x="0" y="18008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6" name="object 276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3" name="object 293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 txBox="1"/>
          <p:nvPr/>
        </p:nvSpPr>
        <p:spPr>
          <a:xfrm>
            <a:off x="5013959" y="48183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 txBox="1"/>
          <p:nvPr/>
        </p:nvSpPr>
        <p:spPr>
          <a:xfrm>
            <a:off x="6107429" y="46405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2" name="object 322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3400" y="57150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24984" y="5696584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23840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419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13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80709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88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182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363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556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750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944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125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319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513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63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6631305"/>
            <a:ext cx="226060" cy="245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65316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641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629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61747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605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593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33005" y="5696584"/>
            <a:ext cx="256540" cy="2108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320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126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932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751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557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376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183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9891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795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614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420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226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045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851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658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476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2830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89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90820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714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0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339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145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951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77079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57400" y="914400"/>
            <a:ext cx="5715000" cy="3429000"/>
          </a:xfrm>
          <a:custGeom>
            <a:avLst/>
            <a:gdLst/>
            <a:ahLst/>
            <a:cxnLst/>
            <a:rect l="l" t="t" r="r" b="b"/>
            <a:pathLst>
              <a:path w="5715000" h="3429000">
                <a:moveTo>
                  <a:pt x="5143500" y="0"/>
                </a:moveTo>
                <a:lnTo>
                  <a:pt x="571500" y="0"/>
                </a:lnTo>
                <a:lnTo>
                  <a:pt x="526423" y="2332"/>
                </a:lnTo>
                <a:lnTo>
                  <a:pt x="481596" y="9165"/>
                </a:lnTo>
                <a:lnTo>
                  <a:pt x="437269" y="20247"/>
                </a:lnTo>
                <a:lnTo>
                  <a:pt x="393692" y="35328"/>
                </a:lnTo>
                <a:lnTo>
                  <a:pt x="351115" y="54158"/>
                </a:lnTo>
                <a:lnTo>
                  <a:pt x="309788" y="76488"/>
                </a:lnTo>
                <a:lnTo>
                  <a:pt x="269960" y="102068"/>
                </a:lnTo>
                <a:lnTo>
                  <a:pt x="231882" y="130647"/>
                </a:lnTo>
                <a:lnTo>
                  <a:pt x="195804" y="161976"/>
                </a:lnTo>
                <a:lnTo>
                  <a:pt x="161976" y="195804"/>
                </a:lnTo>
                <a:lnTo>
                  <a:pt x="130647" y="231882"/>
                </a:lnTo>
                <a:lnTo>
                  <a:pt x="102068" y="269960"/>
                </a:lnTo>
                <a:lnTo>
                  <a:pt x="76488" y="309788"/>
                </a:lnTo>
                <a:lnTo>
                  <a:pt x="54158" y="351115"/>
                </a:lnTo>
                <a:lnTo>
                  <a:pt x="35328" y="393692"/>
                </a:lnTo>
                <a:lnTo>
                  <a:pt x="20247" y="437269"/>
                </a:lnTo>
                <a:lnTo>
                  <a:pt x="9165" y="481596"/>
                </a:lnTo>
                <a:lnTo>
                  <a:pt x="2332" y="526423"/>
                </a:lnTo>
                <a:lnTo>
                  <a:pt x="0" y="571500"/>
                </a:lnTo>
                <a:lnTo>
                  <a:pt x="0" y="2857500"/>
                </a:lnTo>
                <a:lnTo>
                  <a:pt x="2332" y="2902576"/>
                </a:lnTo>
                <a:lnTo>
                  <a:pt x="9165" y="2947403"/>
                </a:lnTo>
                <a:lnTo>
                  <a:pt x="20247" y="2991730"/>
                </a:lnTo>
                <a:lnTo>
                  <a:pt x="35328" y="3035307"/>
                </a:lnTo>
                <a:lnTo>
                  <a:pt x="54158" y="3077884"/>
                </a:lnTo>
                <a:lnTo>
                  <a:pt x="76488" y="3119211"/>
                </a:lnTo>
                <a:lnTo>
                  <a:pt x="102068" y="3159039"/>
                </a:lnTo>
                <a:lnTo>
                  <a:pt x="130647" y="3197117"/>
                </a:lnTo>
                <a:lnTo>
                  <a:pt x="161976" y="3233195"/>
                </a:lnTo>
                <a:lnTo>
                  <a:pt x="195804" y="3267023"/>
                </a:lnTo>
                <a:lnTo>
                  <a:pt x="231882" y="3298352"/>
                </a:lnTo>
                <a:lnTo>
                  <a:pt x="269960" y="3326931"/>
                </a:lnTo>
                <a:lnTo>
                  <a:pt x="309788" y="3352511"/>
                </a:lnTo>
                <a:lnTo>
                  <a:pt x="351115" y="3374841"/>
                </a:lnTo>
                <a:lnTo>
                  <a:pt x="393692" y="3393671"/>
                </a:lnTo>
                <a:lnTo>
                  <a:pt x="437269" y="3408752"/>
                </a:lnTo>
                <a:lnTo>
                  <a:pt x="481596" y="3419834"/>
                </a:lnTo>
                <a:lnTo>
                  <a:pt x="526423" y="3426667"/>
                </a:lnTo>
                <a:lnTo>
                  <a:pt x="571500" y="3429000"/>
                </a:lnTo>
                <a:lnTo>
                  <a:pt x="5143500" y="3429000"/>
                </a:lnTo>
                <a:lnTo>
                  <a:pt x="5188576" y="3426667"/>
                </a:lnTo>
                <a:lnTo>
                  <a:pt x="5233403" y="3419834"/>
                </a:lnTo>
                <a:lnTo>
                  <a:pt x="5277730" y="3408752"/>
                </a:lnTo>
                <a:lnTo>
                  <a:pt x="5321307" y="3393671"/>
                </a:lnTo>
                <a:lnTo>
                  <a:pt x="5363884" y="3374841"/>
                </a:lnTo>
                <a:lnTo>
                  <a:pt x="5405211" y="3352511"/>
                </a:lnTo>
                <a:lnTo>
                  <a:pt x="5445039" y="3326931"/>
                </a:lnTo>
                <a:lnTo>
                  <a:pt x="5483117" y="3298352"/>
                </a:lnTo>
                <a:lnTo>
                  <a:pt x="5519195" y="3267023"/>
                </a:lnTo>
                <a:lnTo>
                  <a:pt x="5553023" y="3233195"/>
                </a:lnTo>
                <a:lnTo>
                  <a:pt x="5584352" y="3197117"/>
                </a:lnTo>
                <a:lnTo>
                  <a:pt x="5612931" y="3159039"/>
                </a:lnTo>
                <a:lnTo>
                  <a:pt x="5638511" y="3119211"/>
                </a:lnTo>
                <a:lnTo>
                  <a:pt x="5660841" y="3077884"/>
                </a:lnTo>
                <a:lnTo>
                  <a:pt x="5679671" y="3035307"/>
                </a:lnTo>
                <a:lnTo>
                  <a:pt x="5694752" y="2991730"/>
                </a:lnTo>
                <a:lnTo>
                  <a:pt x="5705834" y="2947403"/>
                </a:lnTo>
                <a:lnTo>
                  <a:pt x="5712667" y="2902576"/>
                </a:lnTo>
                <a:lnTo>
                  <a:pt x="5715000" y="2857500"/>
                </a:lnTo>
                <a:lnTo>
                  <a:pt x="5715000" y="571500"/>
                </a:lnTo>
                <a:lnTo>
                  <a:pt x="5712667" y="526423"/>
                </a:lnTo>
                <a:lnTo>
                  <a:pt x="5705834" y="481596"/>
                </a:lnTo>
                <a:lnTo>
                  <a:pt x="5694752" y="437269"/>
                </a:lnTo>
                <a:lnTo>
                  <a:pt x="5679671" y="393692"/>
                </a:lnTo>
                <a:lnTo>
                  <a:pt x="5660841" y="351115"/>
                </a:lnTo>
                <a:lnTo>
                  <a:pt x="5638511" y="309788"/>
                </a:lnTo>
                <a:lnTo>
                  <a:pt x="5612931" y="269960"/>
                </a:lnTo>
                <a:lnTo>
                  <a:pt x="5584352" y="231882"/>
                </a:lnTo>
                <a:lnTo>
                  <a:pt x="5553023" y="195804"/>
                </a:lnTo>
                <a:lnTo>
                  <a:pt x="5519195" y="161976"/>
                </a:lnTo>
                <a:lnTo>
                  <a:pt x="5483117" y="130647"/>
                </a:lnTo>
                <a:lnTo>
                  <a:pt x="5445039" y="102068"/>
                </a:lnTo>
                <a:lnTo>
                  <a:pt x="5405211" y="76488"/>
                </a:lnTo>
                <a:lnTo>
                  <a:pt x="5363884" y="54158"/>
                </a:lnTo>
                <a:lnTo>
                  <a:pt x="5321307" y="35328"/>
                </a:lnTo>
                <a:lnTo>
                  <a:pt x="5277730" y="20247"/>
                </a:lnTo>
                <a:lnTo>
                  <a:pt x="5233403" y="9165"/>
                </a:lnTo>
                <a:lnTo>
                  <a:pt x="5188576" y="2332"/>
                </a:lnTo>
                <a:lnTo>
                  <a:pt x="5143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56510" y="914400"/>
            <a:ext cx="74930" cy="5080"/>
          </a:xfrm>
          <a:custGeom>
            <a:avLst/>
            <a:gdLst/>
            <a:ahLst/>
            <a:cxnLst/>
            <a:rect l="l" t="t" r="r" b="b"/>
            <a:pathLst>
              <a:path w="74930" h="5080">
                <a:moveTo>
                  <a:pt x="74929" y="0"/>
                </a:moveTo>
                <a:lnTo>
                  <a:pt x="72389" y="0"/>
                </a:lnTo>
                <a:lnTo>
                  <a:pt x="54292" y="257"/>
                </a:lnTo>
                <a:lnTo>
                  <a:pt x="36194" y="1111"/>
                </a:lnTo>
                <a:lnTo>
                  <a:pt x="18097" y="2678"/>
                </a:lnTo>
                <a:lnTo>
                  <a:pt x="0" y="50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42210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80" h="22859">
                <a:moveTo>
                  <a:pt x="68579" y="0"/>
                </a:moveTo>
                <a:lnTo>
                  <a:pt x="51434" y="5000"/>
                </a:lnTo>
                <a:lnTo>
                  <a:pt x="34289" y="10477"/>
                </a:lnTo>
                <a:lnTo>
                  <a:pt x="17144" y="16430"/>
                </a:lnTo>
                <a:lnTo>
                  <a:pt x="0" y="2285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38070" y="972819"/>
            <a:ext cx="62230" cy="35560"/>
          </a:xfrm>
          <a:custGeom>
            <a:avLst/>
            <a:gdLst/>
            <a:ahLst/>
            <a:cxnLst/>
            <a:rect l="l" t="t" r="r" b="b"/>
            <a:pathLst>
              <a:path w="62230" h="35559">
                <a:moveTo>
                  <a:pt x="62230" y="0"/>
                </a:moveTo>
                <a:lnTo>
                  <a:pt x="46077" y="8056"/>
                </a:lnTo>
                <a:lnTo>
                  <a:pt x="30162" y="16827"/>
                </a:lnTo>
                <a:lnTo>
                  <a:pt x="14724" y="26074"/>
                </a:lnTo>
                <a:lnTo>
                  <a:pt x="0" y="3555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44089" y="1036319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10" h="46990">
                <a:moveTo>
                  <a:pt x="54610" y="0"/>
                </a:moveTo>
                <a:lnTo>
                  <a:pt x="40540" y="10914"/>
                </a:lnTo>
                <a:lnTo>
                  <a:pt x="26828" y="22542"/>
                </a:lnTo>
                <a:lnTo>
                  <a:pt x="13354" y="34647"/>
                </a:lnTo>
                <a:lnTo>
                  <a:pt x="0" y="469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66620" y="111760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80">
                <a:moveTo>
                  <a:pt x="45719" y="0"/>
                </a:moveTo>
                <a:lnTo>
                  <a:pt x="33575" y="13553"/>
                </a:lnTo>
                <a:lnTo>
                  <a:pt x="21907" y="27463"/>
                </a:lnTo>
                <a:lnTo>
                  <a:pt x="10715" y="41612"/>
                </a:lnTo>
                <a:lnTo>
                  <a:pt x="0" y="558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05660" y="1211580"/>
            <a:ext cx="34290" cy="64769"/>
          </a:xfrm>
          <a:custGeom>
            <a:avLst/>
            <a:gdLst/>
            <a:ahLst/>
            <a:cxnLst/>
            <a:rect l="l" t="t" r="r" b="b"/>
            <a:pathLst>
              <a:path w="34289" h="64769">
                <a:moveTo>
                  <a:pt x="34289" y="0"/>
                </a:moveTo>
                <a:lnTo>
                  <a:pt x="25003" y="16013"/>
                </a:lnTo>
                <a:lnTo>
                  <a:pt x="16192" y="31908"/>
                </a:lnTo>
                <a:lnTo>
                  <a:pt x="7858" y="48041"/>
                </a:lnTo>
                <a:lnTo>
                  <a:pt x="0" y="647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67560" y="1318260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19" h="69850">
                <a:moveTo>
                  <a:pt x="20319" y="0"/>
                </a:moveTo>
                <a:lnTo>
                  <a:pt x="14644" y="17343"/>
                </a:lnTo>
                <a:lnTo>
                  <a:pt x="9207" y="34925"/>
                </a:lnTo>
                <a:lnTo>
                  <a:pt x="4246" y="52506"/>
                </a:lnTo>
                <a:lnTo>
                  <a:pt x="0" y="6985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57400" y="1433830"/>
            <a:ext cx="2540" cy="72390"/>
          </a:xfrm>
          <a:custGeom>
            <a:avLst/>
            <a:gdLst/>
            <a:ahLst/>
            <a:cxnLst/>
            <a:rect l="l" t="t" r="r" b="b"/>
            <a:pathLst>
              <a:path w="2539" h="72390">
                <a:moveTo>
                  <a:pt x="2539" y="0"/>
                </a:moveTo>
                <a:lnTo>
                  <a:pt x="1607" y="13136"/>
                </a:lnTo>
                <a:lnTo>
                  <a:pt x="793" y="26035"/>
                </a:lnTo>
                <a:lnTo>
                  <a:pt x="218" y="38933"/>
                </a:lnTo>
                <a:lnTo>
                  <a:pt x="0" y="52070"/>
                </a:ln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057400" y="15532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057400" y="1672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57400" y="17907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057400" y="19100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057400" y="20294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057400" y="21475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57400" y="22669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57400" y="238632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2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57400" y="25044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057400" y="26238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057400" y="27432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57400" y="28613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57400" y="29806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57400" y="31000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57400" y="32181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57400" y="33375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57400" y="3456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057400" y="3575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57400" y="3694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058670" y="3813809"/>
            <a:ext cx="12700" cy="71120"/>
          </a:xfrm>
          <a:custGeom>
            <a:avLst/>
            <a:gdLst/>
            <a:ahLst/>
            <a:cxnLst/>
            <a:rect l="l" t="t" r="r" b="b"/>
            <a:pathLst>
              <a:path w="12700" h="71120">
                <a:moveTo>
                  <a:pt x="0" y="0"/>
                </a:moveTo>
                <a:lnTo>
                  <a:pt x="2162" y="17363"/>
                </a:lnTo>
                <a:lnTo>
                  <a:pt x="4921" y="35083"/>
                </a:lnTo>
                <a:lnTo>
                  <a:pt x="8393" y="53042"/>
                </a:lnTo>
                <a:lnTo>
                  <a:pt x="1270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085339" y="392937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39" h="66039">
                <a:moveTo>
                  <a:pt x="0" y="0"/>
                </a:moveTo>
                <a:lnTo>
                  <a:pt x="5972" y="16926"/>
                </a:lnTo>
                <a:lnTo>
                  <a:pt x="12541" y="33496"/>
                </a:lnTo>
                <a:lnTo>
                  <a:pt x="19823" y="49827"/>
                </a:lnTo>
                <a:lnTo>
                  <a:pt x="27940" y="6604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136139" y="4037329"/>
            <a:ext cx="40640" cy="59690"/>
          </a:xfrm>
          <a:custGeom>
            <a:avLst/>
            <a:gdLst/>
            <a:ahLst/>
            <a:cxnLst/>
            <a:rect l="l" t="t" r="r" b="b"/>
            <a:pathLst>
              <a:path w="40639" h="59689">
                <a:moveTo>
                  <a:pt x="0" y="0"/>
                </a:moveTo>
                <a:lnTo>
                  <a:pt x="9028" y="15220"/>
                </a:lnTo>
                <a:lnTo>
                  <a:pt x="18891" y="30321"/>
                </a:lnTo>
                <a:lnTo>
                  <a:pt x="29467" y="45184"/>
                </a:lnTo>
                <a:lnTo>
                  <a:pt x="40640" y="5969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205989" y="4132579"/>
            <a:ext cx="50800" cy="52069"/>
          </a:xfrm>
          <a:custGeom>
            <a:avLst/>
            <a:gdLst/>
            <a:ahLst/>
            <a:cxnLst/>
            <a:rect l="l" t="t" r="r" b="b"/>
            <a:pathLst>
              <a:path w="50800" h="52070">
                <a:moveTo>
                  <a:pt x="0" y="0"/>
                </a:moveTo>
                <a:lnTo>
                  <a:pt x="11866" y="13850"/>
                </a:lnTo>
                <a:lnTo>
                  <a:pt x="24447" y="26987"/>
                </a:lnTo>
                <a:lnTo>
                  <a:pt x="37504" y="39647"/>
                </a:lnTo>
                <a:lnTo>
                  <a:pt x="50800" y="520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292350" y="421512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19" h="41910">
                <a:moveTo>
                  <a:pt x="0" y="0"/>
                </a:moveTo>
                <a:lnTo>
                  <a:pt x="14307" y="11191"/>
                </a:lnTo>
                <a:lnTo>
                  <a:pt x="28733" y="21907"/>
                </a:lnTo>
                <a:lnTo>
                  <a:pt x="43398" y="32146"/>
                </a:lnTo>
                <a:lnTo>
                  <a:pt x="58419" y="4191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391410" y="4281170"/>
            <a:ext cx="66040" cy="29209"/>
          </a:xfrm>
          <a:custGeom>
            <a:avLst/>
            <a:gdLst/>
            <a:ahLst/>
            <a:cxnLst/>
            <a:rect l="l" t="t" r="r" b="b"/>
            <a:pathLst>
              <a:path w="66039" h="29210">
                <a:moveTo>
                  <a:pt x="0" y="0"/>
                </a:moveTo>
                <a:lnTo>
                  <a:pt x="16212" y="7600"/>
                </a:lnTo>
                <a:lnTo>
                  <a:pt x="32543" y="15081"/>
                </a:lnTo>
                <a:lnTo>
                  <a:pt x="49113" y="22324"/>
                </a:lnTo>
                <a:lnTo>
                  <a:pt x="66039" y="2920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01900" y="4325620"/>
            <a:ext cx="69850" cy="13970"/>
          </a:xfrm>
          <a:custGeom>
            <a:avLst/>
            <a:gdLst/>
            <a:ahLst/>
            <a:cxnLst/>
            <a:rect l="l" t="t" r="r" b="b"/>
            <a:pathLst>
              <a:path w="69850" h="13970">
                <a:moveTo>
                  <a:pt x="0" y="0"/>
                </a:moveTo>
                <a:lnTo>
                  <a:pt x="17343" y="4504"/>
                </a:lnTo>
                <a:lnTo>
                  <a:pt x="34925" y="8413"/>
                </a:lnTo>
                <a:lnTo>
                  <a:pt x="52506" y="11608"/>
                </a:lnTo>
                <a:lnTo>
                  <a:pt x="69850" y="1396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00325" y="43434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7381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8562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9756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0949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131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324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4518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5699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893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8087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9281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0462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1656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28497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030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5224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6405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7599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9469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8834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9987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116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236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3555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473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593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712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8305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949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0693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1874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3068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4262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544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3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8306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902450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020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1567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3365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258050" y="4324350"/>
            <a:ext cx="71120" cy="15240"/>
          </a:xfrm>
          <a:custGeom>
            <a:avLst/>
            <a:gdLst/>
            <a:ahLst/>
            <a:cxnLst/>
            <a:rect l="l" t="t" r="r" b="b"/>
            <a:pathLst>
              <a:path w="71120" h="15239">
                <a:moveTo>
                  <a:pt x="0" y="15239"/>
                </a:moveTo>
                <a:lnTo>
                  <a:pt x="18077" y="12858"/>
                </a:lnTo>
                <a:lnTo>
                  <a:pt x="36036" y="9525"/>
                </a:lnTo>
                <a:lnTo>
                  <a:pt x="53756" y="5238"/>
                </a:ln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373619" y="4279900"/>
            <a:ext cx="66040" cy="30480"/>
          </a:xfrm>
          <a:custGeom>
            <a:avLst/>
            <a:gdLst/>
            <a:ahLst/>
            <a:cxnLst/>
            <a:rect l="l" t="t" r="r" b="b"/>
            <a:pathLst>
              <a:path w="66040" h="30479">
                <a:moveTo>
                  <a:pt x="0" y="30480"/>
                </a:moveTo>
                <a:lnTo>
                  <a:pt x="16390" y="23574"/>
                </a:lnTo>
                <a:lnTo>
                  <a:pt x="33020" y="16192"/>
                </a:lnTo>
                <a:lnTo>
                  <a:pt x="49649" y="8334"/>
                </a:lnTo>
                <a:lnTo>
                  <a:pt x="6603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480300" y="421385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20" h="41910">
                <a:moveTo>
                  <a:pt x="0" y="41910"/>
                </a:moveTo>
                <a:lnTo>
                  <a:pt x="14485" y="32146"/>
                </a:lnTo>
                <a:lnTo>
                  <a:pt x="29209" y="21907"/>
                </a:lnTo>
                <a:lnTo>
                  <a:pt x="43934" y="11191"/>
                </a:lnTo>
                <a:lnTo>
                  <a:pt x="584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574280" y="4131309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70">
                <a:moveTo>
                  <a:pt x="0" y="52069"/>
                </a:moveTo>
                <a:lnTo>
                  <a:pt x="13096" y="39469"/>
                </a:lnTo>
                <a:lnTo>
                  <a:pt x="25717" y="26511"/>
                </a:lnTo>
                <a:lnTo>
                  <a:pt x="37861" y="13315"/>
                </a:ln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54290" y="4036059"/>
            <a:ext cx="39370" cy="59690"/>
          </a:xfrm>
          <a:custGeom>
            <a:avLst/>
            <a:gdLst/>
            <a:ahLst/>
            <a:cxnLst/>
            <a:rect l="l" t="t" r="r" b="b"/>
            <a:pathLst>
              <a:path w="39370" h="59689">
                <a:moveTo>
                  <a:pt x="0" y="59689"/>
                </a:moveTo>
                <a:lnTo>
                  <a:pt x="10437" y="45184"/>
                </a:lnTo>
                <a:lnTo>
                  <a:pt x="20637" y="30321"/>
                </a:lnTo>
                <a:lnTo>
                  <a:pt x="30360" y="15220"/>
                </a:lnTo>
                <a:lnTo>
                  <a:pt x="3936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716519" y="392810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40" h="66039">
                <a:moveTo>
                  <a:pt x="0" y="66039"/>
                </a:moveTo>
                <a:lnTo>
                  <a:pt x="8116" y="49649"/>
                </a:lnTo>
                <a:lnTo>
                  <a:pt x="15398" y="33020"/>
                </a:lnTo>
                <a:lnTo>
                  <a:pt x="21967" y="16390"/>
                </a:lnTo>
                <a:lnTo>
                  <a:pt x="2793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758430" y="3811270"/>
            <a:ext cx="11430" cy="71120"/>
          </a:xfrm>
          <a:custGeom>
            <a:avLst/>
            <a:gdLst/>
            <a:ahLst/>
            <a:cxnLst/>
            <a:rect l="l" t="t" r="r" b="b"/>
            <a:pathLst>
              <a:path w="11429" h="71120">
                <a:moveTo>
                  <a:pt x="0" y="71119"/>
                </a:moveTo>
                <a:lnTo>
                  <a:pt x="3750" y="53756"/>
                </a:lnTo>
                <a:lnTo>
                  <a:pt x="7143" y="36036"/>
                </a:lnTo>
                <a:lnTo>
                  <a:pt x="9822" y="18077"/>
                </a:lnTo>
                <a:lnTo>
                  <a:pt x="114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772400" y="3693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772400" y="35737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772400" y="3454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772400" y="33362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772400" y="32169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772400" y="30975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772400" y="29794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772400" y="28600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772400" y="27406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772400" y="26225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772400" y="25031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772400" y="23837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772400" y="22656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72400" y="21463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772400" y="2026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772400" y="19088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772400" y="1789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772400" y="1670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772400" y="155066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768590" y="1432560"/>
            <a:ext cx="3810" cy="72390"/>
          </a:xfrm>
          <a:custGeom>
            <a:avLst/>
            <a:gdLst/>
            <a:ahLst/>
            <a:cxnLst/>
            <a:rect l="l" t="t" r="r" b="b"/>
            <a:pathLst>
              <a:path w="3809" h="72390">
                <a:moveTo>
                  <a:pt x="3809" y="72389"/>
                </a:moveTo>
                <a:lnTo>
                  <a:pt x="3809" y="53339"/>
                </a:lnTo>
                <a:lnTo>
                  <a:pt x="3571" y="40004"/>
                </a:lnTo>
                <a:lnTo>
                  <a:pt x="2857" y="26669"/>
                </a:lnTo>
                <a:lnTo>
                  <a:pt x="1666" y="13334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740650" y="1316989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20" h="69850">
                <a:moveTo>
                  <a:pt x="20320" y="69850"/>
                </a:moveTo>
                <a:lnTo>
                  <a:pt x="16252" y="51970"/>
                </a:lnTo>
                <a:lnTo>
                  <a:pt x="11588" y="34448"/>
                </a:lnTo>
                <a:lnTo>
                  <a:pt x="6211" y="1716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687309" y="1210310"/>
            <a:ext cx="35560" cy="63500"/>
          </a:xfrm>
          <a:custGeom>
            <a:avLst/>
            <a:gdLst/>
            <a:ahLst/>
            <a:cxnLst/>
            <a:rect l="l" t="t" r="r" b="b"/>
            <a:pathLst>
              <a:path w="35559" h="63500">
                <a:moveTo>
                  <a:pt x="35560" y="63500"/>
                </a:moveTo>
                <a:lnTo>
                  <a:pt x="27503" y="47327"/>
                </a:lnTo>
                <a:lnTo>
                  <a:pt x="18732" y="31273"/>
                </a:lnTo>
                <a:lnTo>
                  <a:pt x="9485" y="15458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616190" y="111633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80">
                <a:moveTo>
                  <a:pt x="45719" y="55880"/>
                </a:moveTo>
                <a:lnTo>
                  <a:pt x="34289" y="41076"/>
                </a:lnTo>
                <a:lnTo>
                  <a:pt x="22859" y="26987"/>
                </a:lnTo>
                <a:lnTo>
                  <a:pt x="11429" y="1337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528559" y="1035050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09" h="46990">
                <a:moveTo>
                  <a:pt x="54610" y="46989"/>
                </a:moveTo>
                <a:lnTo>
                  <a:pt x="41255" y="34825"/>
                </a:lnTo>
                <a:lnTo>
                  <a:pt x="27781" y="23018"/>
                </a:lnTo>
                <a:lnTo>
                  <a:pt x="14069" y="1144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426959" y="971550"/>
            <a:ext cx="63500" cy="36830"/>
          </a:xfrm>
          <a:custGeom>
            <a:avLst/>
            <a:gdLst/>
            <a:ahLst/>
            <a:cxnLst/>
            <a:rect l="l" t="t" r="r" b="b"/>
            <a:pathLst>
              <a:path w="63500" h="36830">
                <a:moveTo>
                  <a:pt x="63500" y="36829"/>
                </a:moveTo>
                <a:lnTo>
                  <a:pt x="48041" y="26789"/>
                </a:lnTo>
                <a:lnTo>
                  <a:pt x="32226" y="17462"/>
                </a:lnTo>
                <a:lnTo>
                  <a:pt x="16172" y="8612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316469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79" h="22859">
                <a:moveTo>
                  <a:pt x="68579" y="22859"/>
                </a:moveTo>
                <a:lnTo>
                  <a:pt x="51434" y="15716"/>
                </a:lnTo>
                <a:lnTo>
                  <a:pt x="34289" y="9525"/>
                </a:lnTo>
                <a:lnTo>
                  <a:pt x="17144" y="4286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198359" y="914400"/>
            <a:ext cx="72390" cy="5080"/>
          </a:xfrm>
          <a:custGeom>
            <a:avLst/>
            <a:gdLst/>
            <a:ahLst/>
            <a:cxnLst/>
            <a:rect l="l" t="t" r="r" b="b"/>
            <a:pathLst>
              <a:path w="72390" h="5080">
                <a:moveTo>
                  <a:pt x="72390" y="5079"/>
                </a:moveTo>
                <a:lnTo>
                  <a:pt x="55046" y="2678"/>
                </a:lnTo>
                <a:lnTo>
                  <a:pt x="37465" y="1111"/>
                </a:lnTo>
                <a:lnTo>
                  <a:pt x="19883" y="257"/>
                </a:lnTo>
                <a:lnTo>
                  <a:pt x="2540" y="0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0802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9608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8414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7233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6040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4846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3665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2471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1277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009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890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770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652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533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4140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2946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1765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0571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9390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8196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7002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5808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4627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3434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2240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1059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9865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8671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749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629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510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392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272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1534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035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915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7965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678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2628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5157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59" h="1800860">
                <a:moveTo>
                  <a:pt x="1800859" y="0"/>
                </a:moveTo>
                <a:lnTo>
                  <a:pt x="0" y="18008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5" name="object 265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2" name="object 282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 txBox="1"/>
          <p:nvPr/>
        </p:nvSpPr>
        <p:spPr>
          <a:xfrm>
            <a:off x="5013959" y="48183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4" name="object 294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 txBox="1"/>
          <p:nvPr/>
        </p:nvSpPr>
        <p:spPr>
          <a:xfrm>
            <a:off x="6107429" y="46405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1" name="object 311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3400" y="57150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24984" y="5696584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23840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419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13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80709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88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182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363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556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750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944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125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319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513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63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6631305"/>
            <a:ext cx="226060" cy="245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65316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641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629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61747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605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593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33005" y="5696584"/>
            <a:ext cx="256540" cy="2108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320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126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932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751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557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376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183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9891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795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614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420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226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045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851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658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476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2830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89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90820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714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0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339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145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951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77079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57400" y="914400"/>
            <a:ext cx="5715000" cy="3429000"/>
          </a:xfrm>
          <a:custGeom>
            <a:avLst/>
            <a:gdLst/>
            <a:ahLst/>
            <a:cxnLst/>
            <a:rect l="l" t="t" r="r" b="b"/>
            <a:pathLst>
              <a:path w="5715000" h="3429000">
                <a:moveTo>
                  <a:pt x="5143500" y="0"/>
                </a:moveTo>
                <a:lnTo>
                  <a:pt x="571500" y="0"/>
                </a:lnTo>
                <a:lnTo>
                  <a:pt x="526423" y="2332"/>
                </a:lnTo>
                <a:lnTo>
                  <a:pt x="481596" y="9165"/>
                </a:lnTo>
                <a:lnTo>
                  <a:pt x="437269" y="20247"/>
                </a:lnTo>
                <a:lnTo>
                  <a:pt x="393692" y="35328"/>
                </a:lnTo>
                <a:lnTo>
                  <a:pt x="351115" y="54158"/>
                </a:lnTo>
                <a:lnTo>
                  <a:pt x="309788" y="76488"/>
                </a:lnTo>
                <a:lnTo>
                  <a:pt x="269960" y="102068"/>
                </a:lnTo>
                <a:lnTo>
                  <a:pt x="231882" y="130647"/>
                </a:lnTo>
                <a:lnTo>
                  <a:pt x="195804" y="161976"/>
                </a:lnTo>
                <a:lnTo>
                  <a:pt x="161976" y="195804"/>
                </a:lnTo>
                <a:lnTo>
                  <a:pt x="130647" y="231882"/>
                </a:lnTo>
                <a:lnTo>
                  <a:pt x="102068" y="269960"/>
                </a:lnTo>
                <a:lnTo>
                  <a:pt x="76488" y="309788"/>
                </a:lnTo>
                <a:lnTo>
                  <a:pt x="54158" y="351115"/>
                </a:lnTo>
                <a:lnTo>
                  <a:pt x="35328" y="393692"/>
                </a:lnTo>
                <a:lnTo>
                  <a:pt x="20247" y="437269"/>
                </a:lnTo>
                <a:lnTo>
                  <a:pt x="9165" y="481596"/>
                </a:lnTo>
                <a:lnTo>
                  <a:pt x="2332" y="526423"/>
                </a:lnTo>
                <a:lnTo>
                  <a:pt x="0" y="571500"/>
                </a:lnTo>
                <a:lnTo>
                  <a:pt x="0" y="2857500"/>
                </a:lnTo>
                <a:lnTo>
                  <a:pt x="2332" y="2902576"/>
                </a:lnTo>
                <a:lnTo>
                  <a:pt x="9165" y="2947403"/>
                </a:lnTo>
                <a:lnTo>
                  <a:pt x="20247" y="2991730"/>
                </a:lnTo>
                <a:lnTo>
                  <a:pt x="35328" y="3035307"/>
                </a:lnTo>
                <a:lnTo>
                  <a:pt x="54158" y="3077884"/>
                </a:lnTo>
                <a:lnTo>
                  <a:pt x="76488" y="3119211"/>
                </a:lnTo>
                <a:lnTo>
                  <a:pt x="102068" y="3159039"/>
                </a:lnTo>
                <a:lnTo>
                  <a:pt x="130647" y="3197117"/>
                </a:lnTo>
                <a:lnTo>
                  <a:pt x="161976" y="3233195"/>
                </a:lnTo>
                <a:lnTo>
                  <a:pt x="195804" y="3267023"/>
                </a:lnTo>
                <a:lnTo>
                  <a:pt x="231882" y="3298352"/>
                </a:lnTo>
                <a:lnTo>
                  <a:pt x="269960" y="3326931"/>
                </a:lnTo>
                <a:lnTo>
                  <a:pt x="309788" y="3352511"/>
                </a:lnTo>
                <a:lnTo>
                  <a:pt x="351115" y="3374841"/>
                </a:lnTo>
                <a:lnTo>
                  <a:pt x="393692" y="3393671"/>
                </a:lnTo>
                <a:lnTo>
                  <a:pt x="437269" y="3408752"/>
                </a:lnTo>
                <a:lnTo>
                  <a:pt x="481596" y="3419834"/>
                </a:lnTo>
                <a:lnTo>
                  <a:pt x="526423" y="3426667"/>
                </a:lnTo>
                <a:lnTo>
                  <a:pt x="571500" y="3429000"/>
                </a:lnTo>
                <a:lnTo>
                  <a:pt x="5143500" y="3429000"/>
                </a:lnTo>
                <a:lnTo>
                  <a:pt x="5188576" y="3426667"/>
                </a:lnTo>
                <a:lnTo>
                  <a:pt x="5233403" y="3419834"/>
                </a:lnTo>
                <a:lnTo>
                  <a:pt x="5277730" y="3408752"/>
                </a:lnTo>
                <a:lnTo>
                  <a:pt x="5321307" y="3393671"/>
                </a:lnTo>
                <a:lnTo>
                  <a:pt x="5363884" y="3374841"/>
                </a:lnTo>
                <a:lnTo>
                  <a:pt x="5405211" y="3352511"/>
                </a:lnTo>
                <a:lnTo>
                  <a:pt x="5445039" y="3326931"/>
                </a:lnTo>
                <a:lnTo>
                  <a:pt x="5483117" y="3298352"/>
                </a:lnTo>
                <a:lnTo>
                  <a:pt x="5519195" y="3267023"/>
                </a:lnTo>
                <a:lnTo>
                  <a:pt x="5553023" y="3233195"/>
                </a:lnTo>
                <a:lnTo>
                  <a:pt x="5584352" y="3197117"/>
                </a:lnTo>
                <a:lnTo>
                  <a:pt x="5612931" y="3159039"/>
                </a:lnTo>
                <a:lnTo>
                  <a:pt x="5638511" y="3119211"/>
                </a:lnTo>
                <a:lnTo>
                  <a:pt x="5660841" y="3077884"/>
                </a:lnTo>
                <a:lnTo>
                  <a:pt x="5679671" y="3035307"/>
                </a:lnTo>
                <a:lnTo>
                  <a:pt x="5694752" y="2991730"/>
                </a:lnTo>
                <a:lnTo>
                  <a:pt x="5705834" y="2947403"/>
                </a:lnTo>
                <a:lnTo>
                  <a:pt x="5712667" y="2902576"/>
                </a:lnTo>
                <a:lnTo>
                  <a:pt x="5715000" y="2857500"/>
                </a:lnTo>
                <a:lnTo>
                  <a:pt x="5715000" y="571500"/>
                </a:lnTo>
                <a:lnTo>
                  <a:pt x="5712667" y="526423"/>
                </a:lnTo>
                <a:lnTo>
                  <a:pt x="5705834" y="481596"/>
                </a:lnTo>
                <a:lnTo>
                  <a:pt x="5694752" y="437269"/>
                </a:lnTo>
                <a:lnTo>
                  <a:pt x="5679671" y="393692"/>
                </a:lnTo>
                <a:lnTo>
                  <a:pt x="5660841" y="351115"/>
                </a:lnTo>
                <a:lnTo>
                  <a:pt x="5638511" y="309788"/>
                </a:lnTo>
                <a:lnTo>
                  <a:pt x="5612931" y="269960"/>
                </a:lnTo>
                <a:lnTo>
                  <a:pt x="5584352" y="231882"/>
                </a:lnTo>
                <a:lnTo>
                  <a:pt x="5553023" y="195804"/>
                </a:lnTo>
                <a:lnTo>
                  <a:pt x="5519195" y="161976"/>
                </a:lnTo>
                <a:lnTo>
                  <a:pt x="5483117" y="130647"/>
                </a:lnTo>
                <a:lnTo>
                  <a:pt x="5445039" y="102068"/>
                </a:lnTo>
                <a:lnTo>
                  <a:pt x="5405211" y="76488"/>
                </a:lnTo>
                <a:lnTo>
                  <a:pt x="5363884" y="54158"/>
                </a:lnTo>
                <a:lnTo>
                  <a:pt x="5321307" y="35328"/>
                </a:lnTo>
                <a:lnTo>
                  <a:pt x="5277730" y="20247"/>
                </a:lnTo>
                <a:lnTo>
                  <a:pt x="5233403" y="9165"/>
                </a:lnTo>
                <a:lnTo>
                  <a:pt x="5188576" y="2332"/>
                </a:lnTo>
                <a:lnTo>
                  <a:pt x="5143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56510" y="914400"/>
            <a:ext cx="74930" cy="5080"/>
          </a:xfrm>
          <a:custGeom>
            <a:avLst/>
            <a:gdLst/>
            <a:ahLst/>
            <a:cxnLst/>
            <a:rect l="l" t="t" r="r" b="b"/>
            <a:pathLst>
              <a:path w="74930" h="5080">
                <a:moveTo>
                  <a:pt x="74929" y="0"/>
                </a:moveTo>
                <a:lnTo>
                  <a:pt x="72389" y="0"/>
                </a:lnTo>
                <a:lnTo>
                  <a:pt x="54292" y="257"/>
                </a:lnTo>
                <a:lnTo>
                  <a:pt x="36194" y="1111"/>
                </a:lnTo>
                <a:lnTo>
                  <a:pt x="18097" y="2678"/>
                </a:lnTo>
                <a:lnTo>
                  <a:pt x="0" y="50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42210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80" h="22859">
                <a:moveTo>
                  <a:pt x="68579" y="0"/>
                </a:moveTo>
                <a:lnTo>
                  <a:pt x="51434" y="5000"/>
                </a:lnTo>
                <a:lnTo>
                  <a:pt x="34289" y="10477"/>
                </a:lnTo>
                <a:lnTo>
                  <a:pt x="17144" y="16430"/>
                </a:lnTo>
                <a:lnTo>
                  <a:pt x="0" y="2285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38070" y="972819"/>
            <a:ext cx="62230" cy="35560"/>
          </a:xfrm>
          <a:custGeom>
            <a:avLst/>
            <a:gdLst/>
            <a:ahLst/>
            <a:cxnLst/>
            <a:rect l="l" t="t" r="r" b="b"/>
            <a:pathLst>
              <a:path w="62230" h="35559">
                <a:moveTo>
                  <a:pt x="62230" y="0"/>
                </a:moveTo>
                <a:lnTo>
                  <a:pt x="46077" y="8056"/>
                </a:lnTo>
                <a:lnTo>
                  <a:pt x="30162" y="16827"/>
                </a:lnTo>
                <a:lnTo>
                  <a:pt x="14724" y="26074"/>
                </a:lnTo>
                <a:lnTo>
                  <a:pt x="0" y="3555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44089" y="1036319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10" h="46990">
                <a:moveTo>
                  <a:pt x="54610" y="0"/>
                </a:moveTo>
                <a:lnTo>
                  <a:pt x="40540" y="10914"/>
                </a:lnTo>
                <a:lnTo>
                  <a:pt x="26828" y="22542"/>
                </a:lnTo>
                <a:lnTo>
                  <a:pt x="13354" y="34647"/>
                </a:lnTo>
                <a:lnTo>
                  <a:pt x="0" y="469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66620" y="111760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80">
                <a:moveTo>
                  <a:pt x="45719" y="0"/>
                </a:moveTo>
                <a:lnTo>
                  <a:pt x="33575" y="13553"/>
                </a:lnTo>
                <a:lnTo>
                  <a:pt x="21907" y="27463"/>
                </a:lnTo>
                <a:lnTo>
                  <a:pt x="10715" y="41612"/>
                </a:lnTo>
                <a:lnTo>
                  <a:pt x="0" y="558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05660" y="1211580"/>
            <a:ext cx="34290" cy="64769"/>
          </a:xfrm>
          <a:custGeom>
            <a:avLst/>
            <a:gdLst/>
            <a:ahLst/>
            <a:cxnLst/>
            <a:rect l="l" t="t" r="r" b="b"/>
            <a:pathLst>
              <a:path w="34289" h="64769">
                <a:moveTo>
                  <a:pt x="34289" y="0"/>
                </a:moveTo>
                <a:lnTo>
                  <a:pt x="25003" y="16013"/>
                </a:lnTo>
                <a:lnTo>
                  <a:pt x="16192" y="31908"/>
                </a:lnTo>
                <a:lnTo>
                  <a:pt x="7858" y="48041"/>
                </a:lnTo>
                <a:lnTo>
                  <a:pt x="0" y="647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67560" y="1318260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19" h="69850">
                <a:moveTo>
                  <a:pt x="20319" y="0"/>
                </a:moveTo>
                <a:lnTo>
                  <a:pt x="14644" y="17343"/>
                </a:lnTo>
                <a:lnTo>
                  <a:pt x="9207" y="34925"/>
                </a:lnTo>
                <a:lnTo>
                  <a:pt x="4246" y="52506"/>
                </a:lnTo>
                <a:lnTo>
                  <a:pt x="0" y="6985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57400" y="1433830"/>
            <a:ext cx="2540" cy="72390"/>
          </a:xfrm>
          <a:custGeom>
            <a:avLst/>
            <a:gdLst/>
            <a:ahLst/>
            <a:cxnLst/>
            <a:rect l="l" t="t" r="r" b="b"/>
            <a:pathLst>
              <a:path w="2539" h="72390">
                <a:moveTo>
                  <a:pt x="2539" y="0"/>
                </a:moveTo>
                <a:lnTo>
                  <a:pt x="1607" y="13136"/>
                </a:lnTo>
                <a:lnTo>
                  <a:pt x="793" y="26035"/>
                </a:lnTo>
                <a:lnTo>
                  <a:pt x="218" y="38933"/>
                </a:lnTo>
                <a:lnTo>
                  <a:pt x="0" y="52070"/>
                </a:ln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057400" y="15532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057400" y="1672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57400" y="17907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057400" y="19100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057400" y="20294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057400" y="21475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57400" y="22669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57400" y="238632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2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57400" y="25044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057400" y="26238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057400" y="27432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57400" y="28613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57400" y="29806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57400" y="31000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57400" y="32181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57400" y="33375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57400" y="3456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057400" y="3575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57400" y="3694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058670" y="3813809"/>
            <a:ext cx="12700" cy="71120"/>
          </a:xfrm>
          <a:custGeom>
            <a:avLst/>
            <a:gdLst/>
            <a:ahLst/>
            <a:cxnLst/>
            <a:rect l="l" t="t" r="r" b="b"/>
            <a:pathLst>
              <a:path w="12700" h="71120">
                <a:moveTo>
                  <a:pt x="0" y="0"/>
                </a:moveTo>
                <a:lnTo>
                  <a:pt x="2162" y="17363"/>
                </a:lnTo>
                <a:lnTo>
                  <a:pt x="4921" y="35083"/>
                </a:lnTo>
                <a:lnTo>
                  <a:pt x="8393" y="53042"/>
                </a:lnTo>
                <a:lnTo>
                  <a:pt x="1270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085339" y="392937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39" h="66039">
                <a:moveTo>
                  <a:pt x="0" y="0"/>
                </a:moveTo>
                <a:lnTo>
                  <a:pt x="5972" y="16926"/>
                </a:lnTo>
                <a:lnTo>
                  <a:pt x="12541" y="33496"/>
                </a:lnTo>
                <a:lnTo>
                  <a:pt x="19823" y="49827"/>
                </a:lnTo>
                <a:lnTo>
                  <a:pt x="27940" y="6604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136139" y="4037329"/>
            <a:ext cx="40640" cy="59690"/>
          </a:xfrm>
          <a:custGeom>
            <a:avLst/>
            <a:gdLst/>
            <a:ahLst/>
            <a:cxnLst/>
            <a:rect l="l" t="t" r="r" b="b"/>
            <a:pathLst>
              <a:path w="40639" h="59689">
                <a:moveTo>
                  <a:pt x="0" y="0"/>
                </a:moveTo>
                <a:lnTo>
                  <a:pt x="9028" y="15220"/>
                </a:lnTo>
                <a:lnTo>
                  <a:pt x="18891" y="30321"/>
                </a:lnTo>
                <a:lnTo>
                  <a:pt x="29467" y="45184"/>
                </a:lnTo>
                <a:lnTo>
                  <a:pt x="40640" y="5969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205989" y="4132579"/>
            <a:ext cx="50800" cy="52069"/>
          </a:xfrm>
          <a:custGeom>
            <a:avLst/>
            <a:gdLst/>
            <a:ahLst/>
            <a:cxnLst/>
            <a:rect l="l" t="t" r="r" b="b"/>
            <a:pathLst>
              <a:path w="50800" h="52070">
                <a:moveTo>
                  <a:pt x="0" y="0"/>
                </a:moveTo>
                <a:lnTo>
                  <a:pt x="11866" y="13850"/>
                </a:lnTo>
                <a:lnTo>
                  <a:pt x="24447" y="26987"/>
                </a:lnTo>
                <a:lnTo>
                  <a:pt x="37504" y="39647"/>
                </a:lnTo>
                <a:lnTo>
                  <a:pt x="50800" y="520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292350" y="421512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19" h="41910">
                <a:moveTo>
                  <a:pt x="0" y="0"/>
                </a:moveTo>
                <a:lnTo>
                  <a:pt x="14307" y="11191"/>
                </a:lnTo>
                <a:lnTo>
                  <a:pt x="28733" y="21907"/>
                </a:lnTo>
                <a:lnTo>
                  <a:pt x="43398" y="32146"/>
                </a:lnTo>
                <a:lnTo>
                  <a:pt x="58419" y="4191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391410" y="4281170"/>
            <a:ext cx="66040" cy="29209"/>
          </a:xfrm>
          <a:custGeom>
            <a:avLst/>
            <a:gdLst/>
            <a:ahLst/>
            <a:cxnLst/>
            <a:rect l="l" t="t" r="r" b="b"/>
            <a:pathLst>
              <a:path w="66039" h="29210">
                <a:moveTo>
                  <a:pt x="0" y="0"/>
                </a:moveTo>
                <a:lnTo>
                  <a:pt x="16212" y="7600"/>
                </a:lnTo>
                <a:lnTo>
                  <a:pt x="32543" y="15081"/>
                </a:lnTo>
                <a:lnTo>
                  <a:pt x="49113" y="22324"/>
                </a:lnTo>
                <a:lnTo>
                  <a:pt x="66039" y="2920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01900" y="4325620"/>
            <a:ext cx="69850" cy="13970"/>
          </a:xfrm>
          <a:custGeom>
            <a:avLst/>
            <a:gdLst/>
            <a:ahLst/>
            <a:cxnLst/>
            <a:rect l="l" t="t" r="r" b="b"/>
            <a:pathLst>
              <a:path w="69850" h="13970">
                <a:moveTo>
                  <a:pt x="0" y="0"/>
                </a:moveTo>
                <a:lnTo>
                  <a:pt x="17343" y="4504"/>
                </a:lnTo>
                <a:lnTo>
                  <a:pt x="34925" y="8413"/>
                </a:lnTo>
                <a:lnTo>
                  <a:pt x="52506" y="11608"/>
                </a:lnTo>
                <a:lnTo>
                  <a:pt x="69850" y="1396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00325" y="43434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7381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8562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9756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0949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131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324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4518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5699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893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8087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9281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0462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1656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28497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030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5224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6405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7599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9469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8834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9987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116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236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3555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473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593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712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8305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949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0693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1874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3068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4262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544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3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8306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902450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020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1567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3365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258050" y="4324350"/>
            <a:ext cx="71120" cy="15240"/>
          </a:xfrm>
          <a:custGeom>
            <a:avLst/>
            <a:gdLst/>
            <a:ahLst/>
            <a:cxnLst/>
            <a:rect l="l" t="t" r="r" b="b"/>
            <a:pathLst>
              <a:path w="71120" h="15239">
                <a:moveTo>
                  <a:pt x="0" y="15239"/>
                </a:moveTo>
                <a:lnTo>
                  <a:pt x="18077" y="12858"/>
                </a:lnTo>
                <a:lnTo>
                  <a:pt x="36036" y="9525"/>
                </a:lnTo>
                <a:lnTo>
                  <a:pt x="53756" y="5238"/>
                </a:ln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373619" y="4279900"/>
            <a:ext cx="66040" cy="30480"/>
          </a:xfrm>
          <a:custGeom>
            <a:avLst/>
            <a:gdLst/>
            <a:ahLst/>
            <a:cxnLst/>
            <a:rect l="l" t="t" r="r" b="b"/>
            <a:pathLst>
              <a:path w="66040" h="30479">
                <a:moveTo>
                  <a:pt x="0" y="30480"/>
                </a:moveTo>
                <a:lnTo>
                  <a:pt x="16390" y="23574"/>
                </a:lnTo>
                <a:lnTo>
                  <a:pt x="33020" y="16192"/>
                </a:lnTo>
                <a:lnTo>
                  <a:pt x="49649" y="8334"/>
                </a:lnTo>
                <a:lnTo>
                  <a:pt x="6603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480300" y="421385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20" h="41910">
                <a:moveTo>
                  <a:pt x="0" y="41910"/>
                </a:moveTo>
                <a:lnTo>
                  <a:pt x="14485" y="32146"/>
                </a:lnTo>
                <a:lnTo>
                  <a:pt x="29209" y="21907"/>
                </a:lnTo>
                <a:lnTo>
                  <a:pt x="43934" y="11191"/>
                </a:lnTo>
                <a:lnTo>
                  <a:pt x="584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574280" y="4131309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70">
                <a:moveTo>
                  <a:pt x="0" y="52069"/>
                </a:moveTo>
                <a:lnTo>
                  <a:pt x="13096" y="39469"/>
                </a:lnTo>
                <a:lnTo>
                  <a:pt x="25717" y="26511"/>
                </a:lnTo>
                <a:lnTo>
                  <a:pt x="37861" y="13315"/>
                </a:ln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54290" y="4036059"/>
            <a:ext cx="39370" cy="59690"/>
          </a:xfrm>
          <a:custGeom>
            <a:avLst/>
            <a:gdLst/>
            <a:ahLst/>
            <a:cxnLst/>
            <a:rect l="l" t="t" r="r" b="b"/>
            <a:pathLst>
              <a:path w="39370" h="59689">
                <a:moveTo>
                  <a:pt x="0" y="59689"/>
                </a:moveTo>
                <a:lnTo>
                  <a:pt x="10437" y="45184"/>
                </a:lnTo>
                <a:lnTo>
                  <a:pt x="20637" y="30321"/>
                </a:lnTo>
                <a:lnTo>
                  <a:pt x="30360" y="15220"/>
                </a:lnTo>
                <a:lnTo>
                  <a:pt x="3936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716519" y="392810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40" h="66039">
                <a:moveTo>
                  <a:pt x="0" y="66039"/>
                </a:moveTo>
                <a:lnTo>
                  <a:pt x="8116" y="49649"/>
                </a:lnTo>
                <a:lnTo>
                  <a:pt x="15398" y="33020"/>
                </a:lnTo>
                <a:lnTo>
                  <a:pt x="21967" y="16390"/>
                </a:lnTo>
                <a:lnTo>
                  <a:pt x="2793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758430" y="3811270"/>
            <a:ext cx="11430" cy="71120"/>
          </a:xfrm>
          <a:custGeom>
            <a:avLst/>
            <a:gdLst/>
            <a:ahLst/>
            <a:cxnLst/>
            <a:rect l="l" t="t" r="r" b="b"/>
            <a:pathLst>
              <a:path w="11429" h="71120">
                <a:moveTo>
                  <a:pt x="0" y="71119"/>
                </a:moveTo>
                <a:lnTo>
                  <a:pt x="3750" y="53756"/>
                </a:lnTo>
                <a:lnTo>
                  <a:pt x="7143" y="36036"/>
                </a:lnTo>
                <a:lnTo>
                  <a:pt x="9822" y="18077"/>
                </a:lnTo>
                <a:lnTo>
                  <a:pt x="114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772400" y="3693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772400" y="35737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772400" y="3454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772400" y="33362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772400" y="32169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772400" y="30975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772400" y="29794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772400" y="28600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772400" y="27406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772400" y="26225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772400" y="25031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772400" y="23837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772400" y="22656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72400" y="21463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772400" y="2026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772400" y="19088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772400" y="1789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772400" y="1670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772400" y="155066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768590" y="1432560"/>
            <a:ext cx="3810" cy="72390"/>
          </a:xfrm>
          <a:custGeom>
            <a:avLst/>
            <a:gdLst/>
            <a:ahLst/>
            <a:cxnLst/>
            <a:rect l="l" t="t" r="r" b="b"/>
            <a:pathLst>
              <a:path w="3809" h="72390">
                <a:moveTo>
                  <a:pt x="3809" y="72389"/>
                </a:moveTo>
                <a:lnTo>
                  <a:pt x="3809" y="53339"/>
                </a:lnTo>
                <a:lnTo>
                  <a:pt x="3571" y="40004"/>
                </a:lnTo>
                <a:lnTo>
                  <a:pt x="2857" y="26669"/>
                </a:lnTo>
                <a:lnTo>
                  <a:pt x="1666" y="13334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740650" y="1316989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20" h="69850">
                <a:moveTo>
                  <a:pt x="20320" y="69850"/>
                </a:moveTo>
                <a:lnTo>
                  <a:pt x="16252" y="51970"/>
                </a:lnTo>
                <a:lnTo>
                  <a:pt x="11588" y="34448"/>
                </a:lnTo>
                <a:lnTo>
                  <a:pt x="6211" y="1716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687309" y="1210310"/>
            <a:ext cx="35560" cy="63500"/>
          </a:xfrm>
          <a:custGeom>
            <a:avLst/>
            <a:gdLst/>
            <a:ahLst/>
            <a:cxnLst/>
            <a:rect l="l" t="t" r="r" b="b"/>
            <a:pathLst>
              <a:path w="35559" h="63500">
                <a:moveTo>
                  <a:pt x="35560" y="63500"/>
                </a:moveTo>
                <a:lnTo>
                  <a:pt x="27503" y="47327"/>
                </a:lnTo>
                <a:lnTo>
                  <a:pt x="18732" y="31273"/>
                </a:lnTo>
                <a:lnTo>
                  <a:pt x="9485" y="15458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616190" y="111633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80">
                <a:moveTo>
                  <a:pt x="45719" y="55880"/>
                </a:moveTo>
                <a:lnTo>
                  <a:pt x="34289" y="41076"/>
                </a:lnTo>
                <a:lnTo>
                  <a:pt x="22859" y="26987"/>
                </a:lnTo>
                <a:lnTo>
                  <a:pt x="11429" y="1337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528559" y="1035050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09" h="46990">
                <a:moveTo>
                  <a:pt x="54610" y="46989"/>
                </a:moveTo>
                <a:lnTo>
                  <a:pt x="41255" y="34825"/>
                </a:lnTo>
                <a:lnTo>
                  <a:pt x="27781" y="23018"/>
                </a:lnTo>
                <a:lnTo>
                  <a:pt x="14069" y="1144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426959" y="971550"/>
            <a:ext cx="63500" cy="36830"/>
          </a:xfrm>
          <a:custGeom>
            <a:avLst/>
            <a:gdLst/>
            <a:ahLst/>
            <a:cxnLst/>
            <a:rect l="l" t="t" r="r" b="b"/>
            <a:pathLst>
              <a:path w="63500" h="36830">
                <a:moveTo>
                  <a:pt x="63500" y="36829"/>
                </a:moveTo>
                <a:lnTo>
                  <a:pt x="48041" y="26789"/>
                </a:lnTo>
                <a:lnTo>
                  <a:pt x="32226" y="17462"/>
                </a:lnTo>
                <a:lnTo>
                  <a:pt x="16172" y="8612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316469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79" h="22859">
                <a:moveTo>
                  <a:pt x="68579" y="22859"/>
                </a:moveTo>
                <a:lnTo>
                  <a:pt x="51434" y="15716"/>
                </a:lnTo>
                <a:lnTo>
                  <a:pt x="34289" y="9525"/>
                </a:lnTo>
                <a:lnTo>
                  <a:pt x="17144" y="4286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198359" y="914400"/>
            <a:ext cx="72390" cy="5080"/>
          </a:xfrm>
          <a:custGeom>
            <a:avLst/>
            <a:gdLst/>
            <a:ahLst/>
            <a:cxnLst/>
            <a:rect l="l" t="t" r="r" b="b"/>
            <a:pathLst>
              <a:path w="72390" h="5080">
                <a:moveTo>
                  <a:pt x="72390" y="5079"/>
                </a:moveTo>
                <a:lnTo>
                  <a:pt x="55046" y="2678"/>
                </a:lnTo>
                <a:lnTo>
                  <a:pt x="37465" y="1111"/>
                </a:lnTo>
                <a:lnTo>
                  <a:pt x="19883" y="257"/>
                </a:lnTo>
                <a:lnTo>
                  <a:pt x="2540" y="0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0802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9608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8414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7233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6040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4846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3665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2471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1277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009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890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770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652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533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4140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2946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1765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0571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9390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8196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7002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5808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4627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3434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2240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1059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9865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8671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749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629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510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392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272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1534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035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915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7965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678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2628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5157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59" h="1800860">
                <a:moveTo>
                  <a:pt x="1800859" y="0"/>
                </a:moveTo>
                <a:lnTo>
                  <a:pt x="0" y="18008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5" name="object 265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2" name="object 282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 txBox="1"/>
          <p:nvPr/>
        </p:nvSpPr>
        <p:spPr>
          <a:xfrm>
            <a:off x="5013959" y="48183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4" name="object 294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 txBox="1"/>
          <p:nvPr/>
        </p:nvSpPr>
        <p:spPr>
          <a:xfrm>
            <a:off x="6107429" y="46405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1" name="object 311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7400" y="914400"/>
            <a:ext cx="5715000" cy="5943600"/>
          </a:xfrm>
          <a:custGeom>
            <a:avLst/>
            <a:gdLst/>
            <a:ahLst/>
            <a:cxnLst/>
            <a:rect l="l" t="t" r="r" b="b"/>
            <a:pathLst>
              <a:path w="5715000" h="5943600">
                <a:moveTo>
                  <a:pt x="5486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971800"/>
                </a:lnTo>
                <a:lnTo>
                  <a:pt x="2286000" y="5715000"/>
                </a:lnTo>
                <a:lnTo>
                  <a:pt x="2514600" y="5943600"/>
                </a:lnTo>
                <a:lnTo>
                  <a:pt x="5486400" y="5943600"/>
                </a:lnTo>
                <a:lnTo>
                  <a:pt x="5715000" y="5715000"/>
                </a:lnTo>
                <a:lnTo>
                  <a:pt x="5715000" y="228600"/>
                </a:lnTo>
                <a:lnTo>
                  <a:pt x="54864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57400" y="3694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57400" y="35763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7400" y="3456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7400" y="33375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57400" y="3219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57400" y="31000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29806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2862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27432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57400" y="26238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57400" y="25057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57400" y="23863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57400" y="22669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57400" y="21475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57400" y="20294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57400" y="19100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57400" y="1791970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7111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57400" y="1672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57400" y="15532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57400" y="14338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57400" y="13157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5587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126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320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501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695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788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08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264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1457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2639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83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02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22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401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595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9789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970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164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357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538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732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926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812029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301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495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676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870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406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245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643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763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82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0007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201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2382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576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770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963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7144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8338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9532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0713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1907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31011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772400" y="11798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72400" y="129921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772400" y="1418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772400" y="15367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772400" y="16560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17754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18948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772400" y="20129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772400" y="21323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772400" y="2251710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23698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772400" y="24892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772400" y="2608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772400" y="27266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72400" y="28460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772400" y="2965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772400" y="30835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772400" y="32029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2400" y="33223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772400" y="3440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772400" y="35598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772400" y="36791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72400" y="379857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0"/>
                </a:moveTo>
                <a:lnTo>
                  <a:pt x="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772400" y="39166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772400" y="40360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772400" y="41541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772400" y="42735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772400" y="43929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772400" y="45110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772400" y="46304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772400" y="47498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772400" y="48691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772400" y="49872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772400" y="51066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772400" y="52247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772400" y="5344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772400" y="54635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5582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772400" y="57010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772400" y="58204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72400" y="59397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60579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772400" y="61772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2966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64147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4142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2948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17676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0573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9380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8186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7005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5811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4617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3436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2242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1048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9867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8674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7480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6299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5105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3911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2730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1536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0342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9149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7967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3810" y="0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6774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2038985" y="895985"/>
            <a:ext cx="5751830" cy="59804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 txBox="1"/>
          <p:nvPr/>
        </p:nvSpPr>
        <p:spPr>
          <a:xfrm>
            <a:off x="6094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7400" y="914400"/>
            <a:ext cx="5715000" cy="5943600"/>
          </a:xfrm>
          <a:custGeom>
            <a:avLst/>
            <a:gdLst/>
            <a:ahLst/>
            <a:cxnLst/>
            <a:rect l="l" t="t" r="r" b="b"/>
            <a:pathLst>
              <a:path w="5715000" h="5943600">
                <a:moveTo>
                  <a:pt x="5486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971800"/>
                </a:lnTo>
                <a:lnTo>
                  <a:pt x="2286000" y="5715000"/>
                </a:lnTo>
                <a:lnTo>
                  <a:pt x="2514600" y="5943600"/>
                </a:lnTo>
                <a:lnTo>
                  <a:pt x="5486400" y="5943600"/>
                </a:lnTo>
                <a:lnTo>
                  <a:pt x="5715000" y="5715000"/>
                </a:lnTo>
                <a:lnTo>
                  <a:pt x="5715000" y="228600"/>
                </a:lnTo>
                <a:lnTo>
                  <a:pt x="54864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57400" y="3813809"/>
            <a:ext cx="17780" cy="92710"/>
          </a:xfrm>
          <a:custGeom>
            <a:avLst/>
            <a:gdLst/>
            <a:ahLst/>
            <a:cxnLst/>
            <a:rect l="l" t="t" r="r" b="b"/>
            <a:pathLst>
              <a:path w="17780" h="92710">
                <a:moveTo>
                  <a:pt x="17780" y="92710"/>
                </a:moveTo>
                <a:lnTo>
                  <a:pt x="0" y="7238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57400" y="3694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7400" y="35763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7400" y="3456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57400" y="33375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57400" y="3219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31000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29806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2862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57400" y="27432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57400" y="26238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57400" y="25057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57400" y="23863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57400" y="22669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57400" y="21475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57400" y="20294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57400" y="19100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57400" y="1791970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7111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57400" y="1672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57400" y="15532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57400" y="14338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57400" y="13157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5587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57400" y="11963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57400" y="1096010"/>
            <a:ext cx="46990" cy="53340"/>
          </a:xfrm>
          <a:custGeom>
            <a:avLst/>
            <a:gdLst/>
            <a:ahLst/>
            <a:cxnLst/>
            <a:rect l="l" t="t" r="r" b="b"/>
            <a:pathLst>
              <a:path w="46989" h="53340">
                <a:moveTo>
                  <a:pt x="0" y="53339"/>
                </a:moveTo>
                <a:lnTo>
                  <a:pt x="0" y="46989"/>
                </a:lnTo>
                <a:lnTo>
                  <a:pt x="469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36139" y="1012189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0" y="52069"/>
                </a:moveTo>
                <a:lnTo>
                  <a:pt x="5207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21229" y="92836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50800"/>
                </a:moveTo>
                <a:lnTo>
                  <a:pt x="5080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126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320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501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695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88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08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264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457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639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83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02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22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401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595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789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970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164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357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4538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5732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926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12029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301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0495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1676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2870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06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5245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43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63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82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0007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201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2382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576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770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963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144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8338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9532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0713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1907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31011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42823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546340" y="916939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0" y="0"/>
                </a:moveTo>
                <a:lnTo>
                  <a:pt x="52069" y="5206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630159" y="100076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0" y="0"/>
                </a:moveTo>
                <a:lnTo>
                  <a:pt x="52070" y="520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715250" y="108585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50800" y="5080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772400" y="11798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129921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772400" y="1418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772400" y="15367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772400" y="16560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72400" y="17754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772400" y="18948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772400" y="20129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772400" y="21323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2400" y="2251710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772400" y="23698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772400" y="24892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772400" y="2608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72400" y="27266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772400" y="28460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772400" y="2965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772400" y="30835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772400" y="32029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772400" y="33223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772400" y="3440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772400" y="35598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772400" y="36791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772400" y="379857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0"/>
                </a:moveTo>
                <a:lnTo>
                  <a:pt x="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772400" y="39166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772400" y="40360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772400" y="41541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772400" y="42735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772400" y="43929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45110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772400" y="46304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772400" y="47498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72400" y="48691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49872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772400" y="51066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52247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5344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54635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5582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57010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58204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772400" y="59397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772400" y="60579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772400" y="61772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772400" y="62966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772400" y="64147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772400" y="65341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703819" y="6645909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52070" y="0"/>
                </a:moveTo>
                <a:lnTo>
                  <a:pt x="0" y="5207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620000" y="672973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52070" y="0"/>
                </a:moveTo>
                <a:lnTo>
                  <a:pt x="0" y="520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532369" y="6814819"/>
            <a:ext cx="54610" cy="43180"/>
          </a:xfrm>
          <a:custGeom>
            <a:avLst/>
            <a:gdLst/>
            <a:ahLst/>
            <a:cxnLst/>
            <a:rect l="l" t="t" r="r" b="b"/>
            <a:pathLst>
              <a:path w="54609" h="43179">
                <a:moveTo>
                  <a:pt x="54609" y="0"/>
                </a:moveTo>
                <a:lnTo>
                  <a:pt x="11429" y="43179"/>
                </a:lnTo>
                <a:lnTo>
                  <a:pt x="0" y="4317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4142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2948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17676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0573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9380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8186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7005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5811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617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3436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2242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1048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9867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8674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7480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6299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5105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3911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2730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1536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0342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9149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7967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3810" y="0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6774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563109" y="6849109"/>
            <a:ext cx="67310" cy="8890"/>
          </a:xfrm>
          <a:custGeom>
            <a:avLst/>
            <a:gdLst/>
            <a:ahLst/>
            <a:cxnLst/>
            <a:rect l="l" t="t" r="r" b="b"/>
            <a:pathLst>
              <a:path w="67310" h="8890">
                <a:moveTo>
                  <a:pt x="67310" y="8890"/>
                </a:moveTo>
                <a:lnTo>
                  <a:pt x="8889" y="8890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478020" y="6764019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52069" y="5206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394200" y="668020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52070" y="5206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312920" y="6593840"/>
            <a:ext cx="48260" cy="53340"/>
          </a:xfrm>
          <a:custGeom>
            <a:avLst/>
            <a:gdLst/>
            <a:ahLst/>
            <a:cxnLst/>
            <a:rect l="l" t="t" r="r" b="b"/>
            <a:pathLst>
              <a:path w="48260" h="53340">
                <a:moveTo>
                  <a:pt x="48259" y="53339"/>
                </a:moveTo>
                <a:lnTo>
                  <a:pt x="30479" y="3555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236720" y="6502400"/>
            <a:ext cx="46990" cy="54610"/>
          </a:xfrm>
          <a:custGeom>
            <a:avLst/>
            <a:gdLst/>
            <a:ahLst/>
            <a:cxnLst/>
            <a:rect l="l" t="t" r="r" b="b"/>
            <a:pathLst>
              <a:path w="46989" h="54609">
                <a:moveTo>
                  <a:pt x="46989" y="5460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160520" y="6410959"/>
            <a:ext cx="46990" cy="54610"/>
          </a:xfrm>
          <a:custGeom>
            <a:avLst/>
            <a:gdLst/>
            <a:ahLst/>
            <a:cxnLst/>
            <a:rect l="l" t="t" r="r" b="b"/>
            <a:pathLst>
              <a:path w="46989" h="54610">
                <a:moveTo>
                  <a:pt x="46989" y="5460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084320" y="6319520"/>
            <a:ext cx="46990" cy="55880"/>
          </a:xfrm>
          <a:custGeom>
            <a:avLst/>
            <a:gdLst/>
            <a:ahLst/>
            <a:cxnLst/>
            <a:rect l="l" t="t" r="r" b="b"/>
            <a:pathLst>
              <a:path w="46989" h="55879">
                <a:moveTo>
                  <a:pt x="46989" y="55879"/>
                </a:move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008120" y="6228079"/>
            <a:ext cx="46990" cy="55880"/>
          </a:xfrm>
          <a:custGeom>
            <a:avLst/>
            <a:gdLst/>
            <a:ahLst/>
            <a:cxnLst/>
            <a:rect l="l" t="t" r="r" b="b"/>
            <a:pathLst>
              <a:path w="46989" h="55879">
                <a:moveTo>
                  <a:pt x="46989" y="5588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933190" y="613664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79">
                <a:moveTo>
                  <a:pt x="45720" y="55880"/>
                </a:move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855720" y="6045200"/>
            <a:ext cx="46990" cy="55880"/>
          </a:xfrm>
          <a:custGeom>
            <a:avLst/>
            <a:gdLst/>
            <a:ahLst/>
            <a:cxnLst/>
            <a:rect l="l" t="t" r="r" b="b"/>
            <a:pathLst>
              <a:path w="46989" h="55879">
                <a:moveTo>
                  <a:pt x="46989" y="55880"/>
                </a:move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3780790" y="5953759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79">
                <a:moveTo>
                  <a:pt x="45720" y="5587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704590" y="586232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79">
                <a:moveTo>
                  <a:pt x="45720" y="5587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3627120" y="5770879"/>
            <a:ext cx="46990" cy="55880"/>
          </a:xfrm>
          <a:custGeom>
            <a:avLst/>
            <a:gdLst/>
            <a:ahLst/>
            <a:cxnLst/>
            <a:rect l="l" t="t" r="r" b="b"/>
            <a:pathLst>
              <a:path w="46989" h="55879">
                <a:moveTo>
                  <a:pt x="46989" y="55880"/>
                </a:move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3552190" y="567944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79">
                <a:moveTo>
                  <a:pt x="45720" y="5588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3475990" y="558800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79">
                <a:moveTo>
                  <a:pt x="45720" y="5588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3399790" y="5496559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79">
                <a:moveTo>
                  <a:pt x="45720" y="5587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3323590" y="540512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79">
                <a:moveTo>
                  <a:pt x="45720" y="5587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3247389" y="5313679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79">
                <a:moveTo>
                  <a:pt x="45720" y="5588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3171189" y="522224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79">
                <a:moveTo>
                  <a:pt x="45720" y="5588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3094989" y="513080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79">
                <a:moveTo>
                  <a:pt x="45720" y="5588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3018789" y="5039359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79">
                <a:moveTo>
                  <a:pt x="45720" y="5587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2942589" y="494792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79">
                <a:moveTo>
                  <a:pt x="45720" y="5587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2866389" y="4856479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79">
                <a:moveTo>
                  <a:pt x="45720" y="5588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790189" y="476504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79">
                <a:moveTo>
                  <a:pt x="45720" y="5588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2713989" y="467360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79">
                <a:moveTo>
                  <a:pt x="45720" y="5588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2637789" y="4582159"/>
            <a:ext cx="46990" cy="55880"/>
          </a:xfrm>
          <a:custGeom>
            <a:avLst/>
            <a:gdLst/>
            <a:ahLst/>
            <a:cxnLst/>
            <a:rect l="l" t="t" r="r" b="b"/>
            <a:pathLst>
              <a:path w="46989" h="55879">
                <a:moveTo>
                  <a:pt x="46990" y="5587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2561589" y="4491990"/>
            <a:ext cx="45720" cy="54610"/>
          </a:xfrm>
          <a:custGeom>
            <a:avLst/>
            <a:gdLst/>
            <a:ahLst/>
            <a:cxnLst/>
            <a:rect l="l" t="t" r="r" b="b"/>
            <a:pathLst>
              <a:path w="45719" h="54610">
                <a:moveTo>
                  <a:pt x="45720" y="5461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2485389" y="4400550"/>
            <a:ext cx="46990" cy="54610"/>
          </a:xfrm>
          <a:custGeom>
            <a:avLst/>
            <a:gdLst/>
            <a:ahLst/>
            <a:cxnLst/>
            <a:rect l="l" t="t" r="r" b="b"/>
            <a:pathLst>
              <a:path w="46989" h="54610">
                <a:moveTo>
                  <a:pt x="46990" y="5461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2409189" y="4309109"/>
            <a:ext cx="46990" cy="54610"/>
          </a:xfrm>
          <a:custGeom>
            <a:avLst/>
            <a:gdLst/>
            <a:ahLst/>
            <a:cxnLst/>
            <a:rect l="l" t="t" r="r" b="b"/>
            <a:pathLst>
              <a:path w="46989" h="54610">
                <a:moveTo>
                  <a:pt x="46990" y="5460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332989" y="4217670"/>
            <a:ext cx="45720" cy="54610"/>
          </a:xfrm>
          <a:custGeom>
            <a:avLst/>
            <a:gdLst/>
            <a:ahLst/>
            <a:cxnLst/>
            <a:rect l="l" t="t" r="r" b="b"/>
            <a:pathLst>
              <a:path w="45719" h="54610">
                <a:moveTo>
                  <a:pt x="45720" y="5460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256789" y="4126229"/>
            <a:ext cx="46990" cy="54610"/>
          </a:xfrm>
          <a:custGeom>
            <a:avLst/>
            <a:gdLst/>
            <a:ahLst/>
            <a:cxnLst/>
            <a:rect l="l" t="t" r="r" b="b"/>
            <a:pathLst>
              <a:path w="46989" h="54610">
                <a:moveTo>
                  <a:pt x="46990" y="5461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180589" y="4034790"/>
            <a:ext cx="46990" cy="54610"/>
          </a:xfrm>
          <a:custGeom>
            <a:avLst/>
            <a:gdLst/>
            <a:ahLst/>
            <a:cxnLst/>
            <a:rect l="l" t="t" r="r" b="b"/>
            <a:pathLst>
              <a:path w="46989" h="54610">
                <a:moveTo>
                  <a:pt x="46990" y="5461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104389" y="3943350"/>
            <a:ext cx="46990" cy="54610"/>
          </a:xfrm>
          <a:custGeom>
            <a:avLst/>
            <a:gdLst/>
            <a:ahLst/>
            <a:cxnLst/>
            <a:rect l="l" t="t" r="r" b="b"/>
            <a:pathLst>
              <a:path w="46989" h="54610">
                <a:moveTo>
                  <a:pt x="46990" y="5461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2628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5157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59" h="1800860">
                <a:moveTo>
                  <a:pt x="1800859" y="0"/>
                </a:moveTo>
                <a:lnTo>
                  <a:pt x="0" y="18008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4914900" y="4114800"/>
            <a:ext cx="0" cy="1828800"/>
          </a:xfrm>
          <a:custGeom>
            <a:avLst/>
            <a:gdLst/>
            <a:ahLst/>
            <a:cxnLst/>
            <a:rect l="l" t="t" r="r" b="b"/>
            <a:pathLst>
              <a:path h="1828800">
                <a:moveTo>
                  <a:pt x="0" y="0"/>
                </a:moveTo>
                <a:lnTo>
                  <a:pt x="0" y="18288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00" y="611505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10921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71900" y="59385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71900" y="57607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1900" y="5584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1900" y="5406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1900" y="52298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10667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582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87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265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043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08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86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364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00" y="611505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109219"/>
                </a:moveTo>
                <a:lnTo>
                  <a:pt x="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71900" y="59385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71900" y="57607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1900" y="5584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1900" y="5406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1900" y="52298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106679"/>
                </a:moveTo>
                <a:lnTo>
                  <a:pt x="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582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87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265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043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08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86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364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00" y="611505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109219"/>
                </a:moveTo>
                <a:lnTo>
                  <a:pt x="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71900" y="59385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71900" y="57607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1900" y="5584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1900" y="5406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1900" y="52298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106679"/>
                </a:moveTo>
                <a:lnTo>
                  <a:pt x="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582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87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265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043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08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86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364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487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265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43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808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86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64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487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265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43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808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86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64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9229" y="2946400"/>
            <a:ext cx="4617085" cy="991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ts val="3804"/>
              </a:lnSpc>
              <a:spcBef>
                <a:spcPts val="100"/>
              </a:spcBef>
            </a:pPr>
            <a:r>
              <a:rPr sz="3200" dirty="0">
                <a:solidFill>
                  <a:srgbClr val="191919"/>
                </a:solidFill>
              </a:rPr>
              <a:t>A </a:t>
            </a:r>
            <a:r>
              <a:rPr sz="3200" spc="-5" dirty="0">
                <a:solidFill>
                  <a:srgbClr val="191919"/>
                </a:solidFill>
              </a:rPr>
              <a:t>Different</a:t>
            </a:r>
            <a:r>
              <a:rPr sz="3200" spc="-50" dirty="0">
                <a:solidFill>
                  <a:srgbClr val="191919"/>
                </a:solidFill>
              </a:rPr>
              <a:t> </a:t>
            </a:r>
            <a:r>
              <a:rPr sz="3200" spc="-5" dirty="0">
                <a:solidFill>
                  <a:srgbClr val="191919"/>
                </a:solidFill>
              </a:rPr>
              <a:t>Approach:</a:t>
            </a:r>
            <a:endParaRPr sz="3200" dirty="0"/>
          </a:p>
          <a:p>
            <a:pPr marL="12700">
              <a:lnSpc>
                <a:spcPts val="3804"/>
              </a:lnSpc>
            </a:pP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Kruskal's</a:t>
            </a:r>
            <a:r>
              <a:rPr sz="3200" b="1" spc="-65" dirty="0">
                <a:solidFill>
                  <a:srgbClr val="0000FF"/>
                </a:solidFill>
                <a:latin typeface="DejaVu Serif"/>
                <a:cs typeface="DejaVu Serif"/>
              </a:rPr>
              <a:t> </a:t>
            </a: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Algorithm</a:t>
            </a:r>
            <a:endParaRPr sz="3200" dirty="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9800" y="554990"/>
            <a:ext cx="56540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191919"/>
                </a:solidFill>
              </a:rPr>
              <a:t>Kruskal's</a:t>
            </a:r>
            <a:r>
              <a:rPr spc="-35" dirty="0">
                <a:solidFill>
                  <a:srgbClr val="191919"/>
                </a:solidFill>
              </a:rPr>
              <a:t> </a:t>
            </a:r>
            <a:r>
              <a:rPr spc="-10" dirty="0">
                <a:solidFill>
                  <a:srgbClr val="191919"/>
                </a:solidFill>
              </a:rPr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6690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32279"/>
            <a:ext cx="80625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Kruskal's Algorithm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is the</a:t>
            </a:r>
            <a:r>
              <a:rPr sz="3200" spc="2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following: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50952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306577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9689" y="2256790"/>
            <a:ext cx="7581265" cy="1996439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30"/>
              </a:spcBef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Let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T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=</a:t>
            </a:r>
            <a:r>
              <a:rPr sz="2800" spc="-2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90" dirty="0">
                <a:solidFill>
                  <a:srgbClr val="191919"/>
                </a:solidFill>
                <a:latin typeface="DejaVu Serif"/>
                <a:cs typeface="DejaVu Serif"/>
              </a:rPr>
              <a:t>Ø.</a:t>
            </a:r>
            <a:endParaRPr sz="2800">
              <a:latin typeface="DejaVu Serif"/>
              <a:cs typeface="DejaVu Serif"/>
            </a:endParaRPr>
          </a:p>
          <a:p>
            <a:pPr marL="38100">
              <a:lnSpc>
                <a:spcPct val="100000"/>
              </a:lnSpc>
              <a:spcBef>
                <a:spcPts val="1030"/>
              </a:spcBef>
            </a:pPr>
            <a:r>
              <a:rPr sz="2800" spc="-55" dirty="0">
                <a:solidFill>
                  <a:srgbClr val="191919"/>
                </a:solidFill>
                <a:latin typeface="DejaVu Serif"/>
                <a:cs typeface="DejaVu Serif"/>
              </a:rPr>
              <a:t>For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each edge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)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sorted by</a:t>
            </a:r>
            <a:r>
              <a:rPr sz="2800" spc="1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cost:</a:t>
            </a:r>
            <a:endParaRPr sz="2800">
              <a:latin typeface="DejaVu Serif"/>
              <a:cs typeface="DejaVu Serif"/>
            </a:endParaRPr>
          </a:p>
          <a:p>
            <a:pPr marL="469265" marR="30480" indent="-287020">
              <a:lnSpc>
                <a:spcPts val="2790"/>
              </a:lnSpc>
              <a:spcBef>
                <a:spcPts val="1235"/>
              </a:spcBef>
              <a:tabLst>
                <a:tab pos="469265" algn="l"/>
              </a:tabLst>
            </a:pPr>
            <a:r>
              <a:rPr sz="2700" spc="150" baseline="9259" dirty="0">
                <a:solidFill>
                  <a:srgbClr val="191919"/>
                </a:solidFill>
                <a:latin typeface="Calibri"/>
                <a:cs typeface="Calibri"/>
              </a:rPr>
              <a:t>–	</a:t>
            </a:r>
            <a:r>
              <a:rPr sz="2400" spc="-5" dirty="0">
                <a:solidFill>
                  <a:srgbClr val="191919"/>
                </a:solidFill>
                <a:latin typeface="DejaVu Serif"/>
                <a:cs typeface="DejaVu Serif"/>
              </a:rPr>
              <a:t>If </a:t>
            </a:r>
            <a:r>
              <a:rPr sz="2400" i="1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400" spc="-5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4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400" spc="-5" dirty="0">
                <a:solidFill>
                  <a:srgbClr val="191919"/>
                </a:solidFill>
                <a:latin typeface="DejaVu Serif"/>
                <a:cs typeface="DejaVu Serif"/>
              </a:rPr>
              <a:t>are not already connected </a:t>
            </a: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in </a:t>
            </a:r>
            <a:r>
              <a:rPr sz="2400" i="1" spc="-5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400" spc="-5" dirty="0">
                <a:solidFill>
                  <a:srgbClr val="191919"/>
                </a:solidFill>
                <a:latin typeface="DejaVu Serif"/>
                <a:cs typeface="DejaVu Serif"/>
              </a:rPr>
              <a:t>, add  </a:t>
            </a: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400" i="1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4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) </a:t>
            </a:r>
            <a:r>
              <a:rPr sz="2400" spc="-5" dirty="0">
                <a:solidFill>
                  <a:srgbClr val="191919"/>
                </a:solidFill>
                <a:latin typeface="DejaVu Serif"/>
                <a:cs typeface="DejaVu Serif"/>
              </a:rPr>
              <a:t>to </a:t>
            </a:r>
            <a:r>
              <a:rPr sz="2400" i="1" spc="-5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400" spc="-5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440" y="4455159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3289" y="4318000"/>
            <a:ext cx="8378190" cy="98679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ts val="3729"/>
              </a:lnSpc>
              <a:spcBef>
                <a:spcPts val="315"/>
              </a:spcBef>
            </a:pP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Can prove by induction that the result is 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spanning tree by showing</a:t>
            </a:r>
            <a:r>
              <a:rPr sz="3200" spc="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3200" spc="-10" dirty="0">
                <a:solidFill>
                  <a:srgbClr val="191919"/>
                </a:solidFill>
                <a:latin typeface="DejaVu Serif"/>
                <a:cs typeface="DejaVu Serif"/>
              </a:rPr>
              <a:t>that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1239" y="556895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1239" y="612520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55089" y="5318759"/>
            <a:ext cx="6982459" cy="113792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Exactly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n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– 1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edges are</a:t>
            </a:r>
            <a:r>
              <a:rPr sz="2800" spc="-6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added.</a:t>
            </a:r>
            <a:endParaRPr sz="280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No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edges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are added that close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a</a:t>
            </a:r>
            <a:r>
              <a:rPr sz="2800" spc="-7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cycle.</a:t>
            </a:r>
            <a:endParaRPr sz="2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290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290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864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864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864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722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864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864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864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722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290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290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290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148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716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716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716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574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438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438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438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296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719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137160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8582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9570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0" y="1572259"/>
                </a:moveTo>
                <a:lnTo>
                  <a:pt x="15722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114800" y="46863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1148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293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0144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0" y="0"/>
                </a:moveTo>
                <a:lnTo>
                  <a:pt x="1572259" y="15722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718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59" h="1572260">
                <a:moveTo>
                  <a:pt x="0" y="1572259"/>
                </a:moveTo>
                <a:lnTo>
                  <a:pt x="15722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172200" y="46863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5438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5438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438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2296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722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867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0574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864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4864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4864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722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5438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438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5438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2296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543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543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543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29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829300" y="29718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886700" y="29718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886700" y="9144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014470" y="28714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1572259" y="0"/>
                </a:moveTo>
                <a:lnTo>
                  <a:pt x="0" y="15722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172200" y="26289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071870" y="814069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59" h="1572260">
                <a:moveTo>
                  <a:pt x="1572259" y="0"/>
                </a:moveTo>
                <a:lnTo>
                  <a:pt x="0" y="15722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071870" y="28714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59" h="1572260">
                <a:moveTo>
                  <a:pt x="0" y="0"/>
                </a:moveTo>
                <a:lnTo>
                  <a:pt x="1572259" y="15722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15659" y="3445509"/>
            <a:ext cx="1052830" cy="1065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  <a:p>
            <a:pPr marR="5080" algn="r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15659" y="3445509"/>
            <a:ext cx="1052830" cy="1065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  <a:p>
            <a:pPr marR="5080" algn="r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15659" y="3445509"/>
            <a:ext cx="1052830" cy="1065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  <a:p>
            <a:pPr marR="5080" algn="r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70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0" y="1572259"/>
                </a:moveTo>
                <a:lnTo>
                  <a:pt x="1572259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93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144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0" y="0"/>
                </a:moveTo>
                <a:lnTo>
                  <a:pt x="1572259" y="15722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722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867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574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29300" y="29718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86700" y="914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86700" y="21551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72200" y="26289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71870" y="814069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59" h="1572260">
                <a:moveTo>
                  <a:pt x="1572259" y="0"/>
                </a:moveTo>
                <a:lnTo>
                  <a:pt x="0" y="15722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4290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290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290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148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864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864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864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722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864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864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864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722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290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290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4290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148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716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716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716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574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438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438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5438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2296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438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438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438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2296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864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4864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864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722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5438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5438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5438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296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43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43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43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29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70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0" y="1572259"/>
                </a:moveTo>
                <a:lnTo>
                  <a:pt x="1572259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93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144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0" y="0"/>
                </a:moveTo>
                <a:lnTo>
                  <a:pt x="1572259" y="15722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722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867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574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29300" y="29718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86700" y="914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86700" y="21551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72200" y="26289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71870" y="814069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59" h="1572260">
                <a:moveTo>
                  <a:pt x="1572259" y="0"/>
                </a:moveTo>
                <a:lnTo>
                  <a:pt x="0" y="15722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4290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290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290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148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864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864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864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722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864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864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864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722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290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290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4290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148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716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716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716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574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438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438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5438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2296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438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438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438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2296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864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4864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864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722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5438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5438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5438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296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43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43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43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29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70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0" y="1572259"/>
                </a:moveTo>
                <a:lnTo>
                  <a:pt x="1572259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93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144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0" y="0"/>
                </a:moveTo>
                <a:lnTo>
                  <a:pt x="1572259" y="15722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722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867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574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29300" y="29718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86700" y="914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86700" y="21551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72200" y="26289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71870" y="814069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59" h="1572260">
                <a:moveTo>
                  <a:pt x="1572259" y="0"/>
                </a:moveTo>
                <a:lnTo>
                  <a:pt x="0" y="15722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4290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290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290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148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864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864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864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722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864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864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864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722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290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290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4290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148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716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716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716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574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438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438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5438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2296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438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438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438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2296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864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4864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864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722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5438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5438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5438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296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43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43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43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29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00" y="611505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10921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71900" y="59385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71900" y="57607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1900" y="5584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1900" y="5406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1900" y="52298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10667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582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87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265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043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08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86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364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867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867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867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867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867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867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2339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117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895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660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9438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21660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70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0" y="1572259"/>
                </a:moveTo>
                <a:lnTo>
                  <a:pt x="1572259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93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144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0" y="0"/>
                </a:moveTo>
                <a:lnTo>
                  <a:pt x="1572259" y="15722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722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867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574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29300" y="29718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72200" y="26289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71870" y="814069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59" h="1572260">
                <a:moveTo>
                  <a:pt x="1572259" y="0"/>
                </a:moveTo>
                <a:lnTo>
                  <a:pt x="0" y="15722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553200" y="1033779"/>
            <a:ext cx="41529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>
              <a:lnSpc>
                <a:spcPct val="100000"/>
              </a:lnSpc>
            </a:pPr>
            <a:endParaRPr sz="28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196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290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290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290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148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864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864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864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722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864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64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864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722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290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90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290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148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716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716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716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574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38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438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38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2296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38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5438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438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2296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864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4864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4864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722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438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438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438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2296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543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43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543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229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290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290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864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864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864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722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864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864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864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722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290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290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290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148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716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716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716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574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438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438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438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296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719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137160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8582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9570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0" y="1572259"/>
                </a:moveTo>
                <a:lnTo>
                  <a:pt x="1572259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114800" y="46863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1148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293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0144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0" y="0"/>
                </a:moveTo>
                <a:lnTo>
                  <a:pt x="1572259" y="15722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718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59" h="1572260">
                <a:moveTo>
                  <a:pt x="0" y="1572259"/>
                </a:moveTo>
                <a:lnTo>
                  <a:pt x="15722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172200" y="46863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5438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5438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438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2296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722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867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0574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864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4864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4864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722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5438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438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5438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2296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543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543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543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29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829300" y="29718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886700" y="29718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886700" y="9144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014470" y="28714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1572259" y="0"/>
                </a:moveTo>
                <a:lnTo>
                  <a:pt x="0" y="15722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172200" y="26289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071870" y="814069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59" h="1572260">
                <a:moveTo>
                  <a:pt x="1572259" y="0"/>
                </a:moveTo>
                <a:lnTo>
                  <a:pt x="0" y="15722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071870" y="28714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59" h="1572260">
                <a:moveTo>
                  <a:pt x="0" y="0"/>
                </a:moveTo>
                <a:lnTo>
                  <a:pt x="1572259" y="15722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6439" y="554990"/>
            <a:ext cx="60807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191919"/>
                </a:solidFill>
              </a:rPr>
              <a:t>Showing</a:t>
            </a:r>
            <a:r>
              <a:rPr spc="-90" dirty="0">
                <a:solidFill>
                  <a:srgbClr val="191919"/>
                </a:solidFill>
              </a:rPr>
              <a:t> </a:t>
            </a:r>
            <a:r>
              <a:rPr spc="-5" dirty="0">
                <a:solidFill>
                  <a:srgbClr val="191919"/>
                </a:solidFill>
              </a:rPr>
              <a:t>Correctness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6436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46964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28470"/>
            <a:ext cx="8571865" cy="259334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622935">
              <a:lnSpc>
                <a:spcPts val="3729"/>
              </a:lnSpc>
              <a:spcBef>
                <a:spcPts val="315"/>
              </a:spcBef>
              <a:tabLst>
                <a:tab pos="2095500" algn="l"/>
              </a:tabLst>
            </a:pP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The correctness proof for Kruskal's  algorithm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uses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an exchange argument  </a:t>
            </a:r>
            <a:r>
              <a:rPr sz="3200" spc="-10" dirty="0">
                <a:solidFill>
                  <a:srgbClr val="191919"/>
                </a:solidFill>
                <a:latin typeface="DejaVu Serif"/>
                <a:cs typeface="DejaVu Serif"/>
              </a:rPr>
              <a:t>similar</a:t>
            </a:r>
            <a:r>
              <a:rPr sz="3200" spc="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to	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that for Prim's algorithm.</a:t>
            </a:r>
            <a:endParaRPr sz="3200">
              <a:latin typeface="DejaVu Serif"/>
              <a:cs typeface="DejaVu Serif"/>
            </a:endParaRPr>
          </a:p>
          <a:p>
            <a:pPr marL="12700" marR="5080">
              <a:lnSpc>
                <a:spcPts val="3729"/>
              </a:lnSpc>
              <a:spcBef>
                <a:spcPts val="1460"/>
              </a:spcBef>
            </a:pP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Recall: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Prove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Prim's algorithm is</a:t>
            </a:r>
            <a:r>
              <a:rPr sz="3200" spc="-114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correct 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by looking at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cuts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in the graph: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458470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555497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5089" y="4464050"/>
            <a:ext cx="7482840" cy="22479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38100">
              <a:lnSpc>
                <a:spcPts val="3250"/>
              </a:lnSpc>
              <a:spcBef>
                <a:spcPts val="300"/>
              </a:spcBef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Can swap an edge added by Prim's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for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a 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specially-chosen edge crossing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some</a:t>
            </a:r>
            <a:r>
              <a:rPr sz="2800" spc="-7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cut.</a:t>
            </a:r>
            <a:endParaRPr sz="2800">
              <a:latin typeface="DejaVu Serif"/>
              <a:cs typeface="DejaVu Serif"/>
            </a:endParaRPr>
          </a:p>
          <a:p>
            <a:pPr marL="12700" marR="5080">
              <a:lnSpc>
                <a:spcPts val="3250"/>
              </a:lnSpc>
              <a:spcBef>
                <a:spcPts val="1140"/>
              </a:spcBef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Since that edge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is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the lowest-cost edge  crossing the cut, this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cannot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increase the  cost.</a:t>
            </a:r>
            <a:endParaRPr sz="2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1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26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60" h="1115060">
                <a:moveTo>
                  <a:pt x="0" y="0"/>
                </a:moveTo>
                <a:lnTo>
                  <a:pt x="1115060" y="111506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01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3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1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00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0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305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305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42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60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426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60" h="1215389">
                <a:moveTo>
                  <a:pt x="0" y="0"/>
                </a:moveTo>
                <a:lnTo>
                  <a:pt x="1115060" y="121539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003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642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60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30500" y="4754879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1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00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572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72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72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430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57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57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57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43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57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57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057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43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72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72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72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430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57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39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19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60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80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657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80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60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19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39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57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43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657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39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19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60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80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57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80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60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19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39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657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343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657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57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657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43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057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057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57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43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1595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1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1595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1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759700" y="4754879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1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1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26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60" h="1115060">
                <a:moveTo>
                  <a:pt x="0" y="0"/>
                </a:moveTo>
                <a:lnTo>
                  <a:pt x="1115060" y="111506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01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3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1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00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0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305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305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42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60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426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60" h="1215389">
                <a:moveTo>
                  <a:pt x="0" y="0"/>
                </a:moveTo>
                <a:lnTo>
                  <a:pt x="1115060" y="121539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003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642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60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30500" y="4754879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1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00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572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572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72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430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57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057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057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43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057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057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057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743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572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72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572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430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657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39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19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60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80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657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80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60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19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39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657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343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657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39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19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60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80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657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80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60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19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39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57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343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657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657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657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343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057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57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057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743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9530" y="18427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733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51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166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000500" y="2362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2894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919729" y="5143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975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2753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5185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9530" y="18427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733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51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166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000500" y="2362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2894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919729" y="5143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975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2753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5185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00500" y="2362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05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2894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919729" y="5143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975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753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5185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00500" y="2362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05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2894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919729" y="5143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975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753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5185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00500" y="2362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05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2894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919729" y="5143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975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753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5185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00" y="611505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10921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71900" y="59385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71900" y="57607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1900" y="5584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1900" y="5406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1900" y="52298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10667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582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87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265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043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08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86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364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867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867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867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867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867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867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2339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117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895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660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9438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21660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00500" y="2362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05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2894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919729" y="5143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975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753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5185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00500" y="2362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05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2894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919729" y="5143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975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753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5185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00500" y="2362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05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2894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919729" y="5143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975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753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5185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00500" y="2362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05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2894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00500" y="2362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05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2894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00500" y="2362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05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2894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00" y="611505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10921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71900" y="59385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71900" y="57607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1900" y="5584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1900" y="5406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1900" y="52298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10667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582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87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265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043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08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86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364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867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867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867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867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867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867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2339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117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895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660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9438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21660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10184" y="1124585"/>
            <a:ext cx="4142379" cy="437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39384" y="1124585"/>
            <a:ext cx="4142379" cy="437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10184" y="1124585"/>
            <a:ext cx="4142379" cy="4370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1203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39384" y="1124585"/>
            <a:ext cx="4142379" cy="437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0184" y="1124585"/>
            <a:ext cx="4142379" cy="4370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203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39384" y="1124585"/>
            <a:ext cx="4142379" cy="437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0184" y="1124585"/>
            <a:ext cx="4142379" cy="4370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203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39384" y="1124585"/>
            <a:ext cx="4142379" cy="437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10184" y="1124585"/>
            <a:ext cx="4142379" cy="4370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203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39384" y="1124585"/>
            <a:ext cx="4142379" cy="437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0184" y="1124585"/>
            <a:ext cx="4142379" cy="4370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203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00" y="611505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10921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71900" y="59385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71900" y="57607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1900" y="5584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1900" y="5406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1900" y="52298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10667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582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87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265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043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08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86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364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867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867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867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867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867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867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2339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117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895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660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9438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21660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7724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7724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7724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7724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7724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7724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724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724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724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724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00" y="611505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10921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71900" y="59385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71900" y="57607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1900" y="5584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1900" y="5406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1900" y="52298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10667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582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87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265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043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08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86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364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2339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117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895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660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438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21660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8035" y="1490705"/>
            <a:ext cx="4142379" cy="4327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7724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77235" y="1490705"/>
            <a:ext cx="4142379" cy="4350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8035" y="1490705"/>
            <a:ext cx="4142379" cy="4327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203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77235" y="1490705"/>
            <a:ext cx="4142379" cy="4350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8035" y="1490705"/>
            <a:ext cx="4142379" cy="4327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203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77235" y="1490705"/>
            <a:ext cx="4142379" cy="4350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8035" y="1490705"/>
            <a:ext cx="4142379" cy="4327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203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77235" y="1490705"/>
            <a:ext cx="4142379" cy="4350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48035" y="1490705"/>
            <a:ext cx="4142379" cy="4327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203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77235" y="1490705"/>
            <a:ext cx="4142379" cy="4350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8035" y="1490705"/>
            <a:ext cx="4142379" cy="4327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203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B2B2B2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724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B2B2B2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0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43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42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60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426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60" h="1215389">
                <a:moveTo>
                  <a:pt x="0" y="0"/>
                </a:moveTo>
                <a:lnTo>
                  <a:pt x="1115060" y="121539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432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7724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572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572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72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430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57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057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057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743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057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57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57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743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572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572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572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1430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57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39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19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60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80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57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80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60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19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39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657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343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657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39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19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60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80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657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80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60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19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39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657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343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657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657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657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343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57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57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57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743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0619" y="554990"/>
            <a:ext cx="77673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191919"/>
                </a:solidFill>
              </a:rPr>
              <a:t>Correctness Proof</a:t>
            </a:r>
            <a:r>
              <a:rPr spc="-60" dirty="0">
                <a:solidFill>
                  <a:srgbClr val="191919"/>
                </a:solidFill>
              </a:rPr>
              <a:t> </a:t>
            </a:r>
            <a:r>
              <a:rPr spc="-10" dirty="0">
                <a:solidFill>
                  <a:srgbClr val="191919"/>
                </a:solidFill>
              </a:rPr>
              <a:t>Intuition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6690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32279"/>
            <a:ext cx="8018145" cy="146177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algn="just">
              <a:lnSpc>
                <a:spcPct val="97300"/>
              </a:lnSpc>
              <a:spcBef>
                <a:spcPts val="200"/>
              </a:spcBef>
            </a:pP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Claim: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Every edge added by Kruskal's  algorithm is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least-cost edge crossing  some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cut (</a:t>
            </a:r>
            <a:r>
              <a:rPr sz="3200" i="1" dirty="0">
                <a:solidFill>
                  <a:srgbClr val="191919"/>
                </a:solidFill>
                <a:latin typeface="DejaVu Serif"/>
                <a:cs typeface="DejaVu Serif"/>
              </a:rPr>
              <a:t>S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32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–</a:t>
            </a:r>
            <a:r>
              <a:rPr sz="3200" spc="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3200" i="1" spc="-5" dirty="0">
                <a:solidFill>
                  <a:srgbClr val="191919"/>
                </a:solidFill>
                <a:latin typeface="DejaVu Serif"/>
                <a:cs typeface="DejaVu Serif"/>
              </a:rPr>
              <a:t>S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).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345693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442722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539622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5089" y="3336290"/>
            <a:ext cx="8140065" cy="321818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3250"/>
              </a:lnSpc>
              <a:spcBef>
                <a:spcPts val="300"/>
              </a:spcBef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When the edge was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chosen,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it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did not close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a 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cycle.</a:t>
            </a:r>
            <a:endParaRPr sz="2800">
              <a:latin typeface="DejaVu Serif"/>
              <a:cs typeface="DejaVu Serif"/>
            </a:endParaRPr>
          </a:p>
          <a:p>
            <a:pPr marL="12700" marR="345440">
              <a:lnSpc>
                <a:spcPts val="3250"/>
              </a:lnSpc>
              <a:spcBef>
                <a:spcPts val="1140"/>
              </a:spcBef>
            </a:pP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Choose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S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to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be the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CC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of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nodes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on one end  of the edge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to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get cut </a:t>
            </a:r>
            <a:r>
              <a:rPr sz="2800" spc="1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800" i="1" spc="10" dirty="0">
                <a:solidFill>
                  <a:srgbClr val="191919"/>
                </a:solidFill>
                <a:latin typeface="DejaVu Serif"/>
                <a:cs typeface="DejaVu Serif"/>
              </a:rPr>
              <a:t>S</a:t>
            </a:r>
            <a:r>
              <a:rPr sz="2800" spc="10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–</a:t>
            </a:r>
            <a:r>
              <a:rPr sz="2800" spc="-9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S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).</a:t>
            </a:r>
            <a:endParaRPr sz="2800">
              <a:latin typeface="DejaVu Serif"/>
              <a:cs typeface="DejaVu Serif"/>
            </a:endParaRPr>
          </a:p>
          <a:p>
            <a:pPr marL="12700" marR="102235">
              <a:lnSpc>
                <a:spcPct val="96900"/>
              </a:lnSpc>
              <a:spcBef>
                <a:spcPts val="1035"/>
              </a:spcBef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Edge must be cheapest edge crossing this  cut, since otherwise we would have selected 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different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edge.</a:t>
            </a:r>
            <a:endParaRPr sz="2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500" y="25399"/>
            <a:ext cx="9723120" cy="732282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23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Theorem: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Kruskal's algorithm always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produces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an</a:t>
            </a:r>
            <a:r>
              <a:rPr sz="2300" spc="-4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spc="-85" dirty="0">
                <a:solidFill>
                  <a:srgbClr val="191919"/>
                </a:solidFill>
                <a:latin typeface="DejaVu Serif"/>
                <a:cs typeface="DejaVu Serif"/>
              </a:rPr>
              <a:t>MST.</a:t>
            </a:r>
            <a:endParaRPr sz="2300">
              <a:latin typeface="DejaVu Serif"/>
              <a:cs typeface="DejaVu Serif"/>
            </a:endParaRPr>
          </a:p>
          <a:p>
            <a:pPr marL="469900" marR="69215" indent="-457200" algn="just">
              <a:lnSpc>
                <a:spcPct val="96900"/>
              </a:lnSpc>
              <a:spcBef>
                <a:spcPts val="1445"/>
              </a:spcBef>
            </a:pPr>
            <a:r>
              <a:rPr sz="23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Proof: 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Let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be the tree produced by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Kruskal's algorithm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 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be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an </a:t>
            </a:r>
            <a:r>
              <a:rPr sz="2300" spc="-85" dirty="0">
                <a:solidFill>
                  <a:srgbClr val="191919"/>
                </a:solidFill>
                <a:latin typeface="DejaVu Serif"/>
                <a:cs typeface="DejaVu Serif"/>
              </a:rPr>
              <a:t>MST. </a:t>
            </a:r>
            <a:r>
              <a:rPr sz="2300" spc="-100" dirty="0">
                <a:solidFill>
                  <a:srgbClr val="191919"/>
                </a:solidFill>
                <a:latin typeface="DejaVu Serif"/>
                <a:cs typeface="DejaVu Serif"/>
              </a:rPr>
              <a:t>We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will prove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 =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).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If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=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, we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are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done. 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Otherwise</a:t>
            </a:r>
            <a:r>
              <a:rPr sz="2300" spc="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300" i="1" spc="-39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≠</a:t>
            </a:r>
            <a:r>
              <a:rPr sz="2300" spc="-38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*,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so</a:t>
            </a:r>
            <a:r>
              <a:rPr sz="2300" spc="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300" i="1" spc="-39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–</a:t>
            </a:r>
            <a:r>
              <a:rPr sz="2300" spc="-39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*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≠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spc="-70" dirty="0">
                <a:solidFill>
                  <a:srgbClr val="191919"/>
                </a:solidFill>
                <a:latin typeface="DejaVu Serif"/>
                <a:cs typeface="DejaVu Serif"/>
              </a:rPr>
              <a:t>Ø.</a:t>
            </a:r>
            <a:r>
              <a:rPr sz="2300" spc="-1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Let</a:t>
            </a:r>
            <a:r>
              <a:rPr sz="2300" spc="-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spc="5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,</a:t>
            </a:r>
            <a:r>
              <a:rPr sz="2300" spc="-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be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an</a:t>
            </a:r>
            <a:r>
              <a:rPr sz="2300" spc="-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edge</a:t>
            </a:r>
            <a:r>
              <a:rPr sz="2300" spc="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in</a:t>
            </a:r>
            <a:r>
              <a:rPr sz="2300" spc="2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300" i="1" spc="-39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–</a:t>
            </a:r>
            <a:r>
              <a:rPr sz="2300" spc="-38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300">
              <a:latin typeface="DejaVu Serif"/>
              <a:cs typeface="DejaVu Serif"/>
            </a:endParaRPr>
          </a:p>
          <a:p>
            <a:pPr marL="444500" algn="just">
              <a:lnSpc>
                <a:spcPts val="2720"/>
              </a:lnSpc>
              <a:spcBef>
                <a:spcPts val="1340"/>
              </a:spcBef>
            </a:pP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Let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S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be the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CC containing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at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the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time 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spc="5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was added</a:t>
            </a:r>
            <a:r>
              <a:rPr sz="2300" spc="5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to</a:t>
            </a:r>
            <a:endParaRPr sz="2300">
              <a:latin typeface="DejaVu Serif"/>
              <a:cs typeface="DejaVu Serif"/>
            </a:endParaRPr>
          </a:p>
          <a:p>
            <a:pPr marL="444500" marR="104775">
              <a:lnSpc>
                <a:spcPct val="97000"/>
              </a:lnSpc>
              <a:spcBef>
                <a:spcPts val="40"/>
              </a:spcBef>
              <a:tabLst>
                <a:tab pos="5321300" algn="l"/>
                <a:tab pos="6719570" algn="l"/>
              </a:tabLst>
            </a:pP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. </a:t>
            </a:r>
            <a:r>
              <a:rPr sz="2300" spc="-95" dirty="0">
                <a:solidFill>
                  <a:srgbClr val="191919"/>
                </a:solidFill>
                <a:latin typeface="DejaVu Serif"/>
                <a:cs typeface="DejaVu Serif"/>
              </a:rPr>
              <a:t>We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claim 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spc="5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is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a least-cost edge crossing cut </a:t>
            </a:r>
            <a:r>
              <a:rPr sz="2300" spc="2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spc="20" dirty="0">
                <a:solidFill>
                  <a:srgbClr val="191919"/>
                </a:solidFill>
                <a:latin typeface="DejaVu Serif"/>
                <a:cs typeface="DejaVu Serif"/>
              </a:rPr>
              <a:t>S</a:t>
            </a:r>
            <a:r>
              <a:rPr sz="2300" spc="20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– </a:t>
            </a:r>
            <a:r>
              <a:rPr sz="2300" i="1" spc="-5" dirty="0">
                <a:solidFill>
                  <a:srgbClr val="191919"/>
                </a:solidFill>
                <a:latin typeface="DejaVu Serif"/>
                <a:cs typeface="DejaVu Serif"/>
              </a:rPr>
              <a:t>S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).  First, 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spc="5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 crosses the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cut, since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were not connected  when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Kruskal's algorithm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selected</a:t>
            </a:r>
            <a:r>
              <a:rPr sz="2300" spc="4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spc="1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spc="10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300" spc="10" dirty="0">
                <a:solidFill>
                  <a:srgbClr val="191919"/>
                </a:solidFill>
                <a:latin typeface="DejaVu Serif"/>
                <a:cs typeface="DejaVu Serif"/>
              </a:rPr>
              <a:t>,</a:t>
            </a:r>
            <a:r>
              <a:rPr sz="2300" spc="1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spc="-5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).	Next, if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there were  a lower-cost edge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e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crossing the cut,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would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connect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two 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nodes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that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were</a:t>
            </a:r>
            <a:r>
              <a:rPr sz="2300" spc="3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not</a:t>
            </a:r>
            <a:r>
              <a:rPr sz="2300" spc="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connected.	Thus,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Kruskal's algorithm  would have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selected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instead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of 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spc="5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), a</a:t>
            </a:r>
            <a:r>
              <a:rPr sz="2300" spc="3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contradiction.</a:t>
            </a:r>
            <a:endParaRPr sz="2300">
              <a:latin typeface="DejaVu Serif"/>
              <a:cs typeface="DejaVu Serif"/>
            </a:endParaRPr>
          </a:p>
          <a:p>
            <a:pPr marL="444500" marR="5080">
              <a:lnSpc>
                <a:spcPts val="2680"/>
              </a:lnSpc>
              <a:spcBef>
                <a:spcPts val="1210"/>
              </a:spcBef>
              <a:tabLst>
                <a:tab pos="4014470" algn="l"/>
                <a:tab pos="8393430" algn="l"/>
              </a:tabLst>
            </a:pP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Since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is an </a:t>
            </a:r>
            <a:r>
              <a:rPr sz="2300" spc="-85" dirty="0">
                <a:solidFill>
                  <a:srgbClr val="191919"/>
                </a:solidFill>
                <a:latin typeface="DejaVu Serif"/>
                <a:cs typeface="DejaVu Serif"/>
              </a:rPr>
              <a:t>MST,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there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is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path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from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to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300" i="1" spc="16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in</a:t>
            </a:r>
            <a:r>
              <a:rPr sz="2300" spc="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.	The</a:t>
            </a:r>
            <a:r>
              <a:rPr sz="2300" spc="-8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path  begins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in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S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and ends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in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– </a:t>
            </a:r>
            <a:r>
              <a:rPr sz="2300" i="1" spc="5" dirty="0">
                <a:solidFill>
                  <a:srgbClr val="191919"/>
                </a:solidFill>
                <a:latin typeface="DejaVu Serif"/>
                <a:cs typeface="DejaVu Serif"/>
              </a:rPr>
              <a:t>S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so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it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contains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an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edge </a:t>
            </a:r>
            <a:r>
              <a:rPr sz="2300" spc="1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spc="10" dirty="0">
                <a:solidFill>
                  <a:srgbClr val="191919"/>
                </a:solidFill>
                <a:latin typeface="DejaVu Serif"/>
                <a:cs typeface="DejaVu Serif"/>
              </a:rPr>
              <a:t>x</a:t>
            </a:r>
            <a:r>
              <a:rPr sz="2300" spc="10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300" i="1" spc="-5" dirty="0">
                <a:solidFill>
                  <a:srgbClr val="191919"/>
                </a:solidFill>
                <a:latin typeface="DejaVu Serif"/>
                <a:cs typeface="DejaVu Serif"/>
              </a:rPr>
              <a:t>y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) 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crossing the cut. Then </a:t>
            </a:r>
            <a:r>
              <a:rPr sz="2300" i="1" spc="-5" dirty="0">
                <a:solidFill>
                  <a:srgbClr val="191919"/>
                </a:solidFill>
                <a:latin typeface="DejaVu Serif"/>
                <a:cs typeface="DejaVu Serif"/>
              </a:rPr>
              <a:t>T*'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= </a:t>
            </a:r>
            <a:r>
              <a:rPr sz="2300" i="1" spc="-5" dirty="0">
                <a:solidFill>
                  <a:srgbClr val="191919"/>
                </a:solidFill>
                <a:latin typeface="DejaVu Serif"/>
                <a:cs typeface="DejaVu Serif"/>
              </a:rPr>
              <a:t>T*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∪ {(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300" i="1" spc="-5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)}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– {(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x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300" i="1" spc="-5" dirty="0">
                <a:solidFill>
                  <a:srgbClr val="191919"/>
                </a:solidFill>
                <a:latin typeface="DejaVu Serif"/>
                <a:cs typeface="DejaVu Serif"/>
              </a:rPr>
              <a:t>y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)} is </a:t>
            </a:r>
            <a:r>
              <a:rPr sz="2300" spc="-10" dirty="0">
                <a:solidFill>
                  <a:srgbClr val="191919"/>
                </a:solidFill>
                <a:latin typeface="DejaVu Serif"/>
                <a:cs typeface="DejaVu Serif"/>
              </a:rPr>
              <a:t>an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ST  of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G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and</a:t>
            </a:r>
            <a:r>
              <a:rPr sz="2300" spc="-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*') =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</a:t>
            </a:r>
            <a:r>
              <a:rPr sz="2300" spc="-38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+</a:t>
            </a:r>
            <a:r>
              <a:rPr sz="2300" spc="-37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,</a:t>
            </a:r>
            <a:r>
              <a:rPr sz="2300" spc="-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</a:t>
            </a:r>
            <a:r>
              <a:rPr sz="2300" spc="-38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–</a:t>
            </a:r>
            <a:r>
              <a:rPr sz="2300" spc="-38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x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,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spc="-5" dirty="0">
                <a:solidFill>
                  <a:srgbClr val="191919"/>
                </a:solidFill>
                <a:latin typeface="DejaVu Serif"/>
                <a:cs typeface="DejaVu Serif"/>
              </a:rPr>
              <a:t>y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).</a:t>
            </a:r>
            <a:r>
              <a:rPr sz="2300" spc="-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Since</a:t>
            </a:r>
            <a:r>
              <a:rPr sz="2300" spc="1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x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,</a:t>
            </a:r>
            <a:r>
              <a:rPr sz="2300" spc="-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spc="-5" dirty="0">
                <a:solidFill>
                  <a:srgbClr val="191919"/>
                </a:solidFill>
                <a:latin typeface="DejaVu Serif"/>
                <a:cs typeface="DejaVu Serif"/>
              </a:rPr>
              <a:t>y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)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≥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,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),  we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have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T*'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</a:t>
            </a:r>
            <a:r>
              <a:rPr sz="2300" spc="3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≤</a:t>
            </a:r>
            <a:r>
              <a:rPr sz="2300" spc="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).	Since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is an </a:t>
            </a:r>
            <a:r>
              <a:rPr sz="2300" spc="-85" dirty="0">
                <a:solidFill>
                  <a:srgbClr val="191919"/>
                </a:solidFill>
                <a:latin typeface="DejaVu Serif"/>
                <a:cs typeface="DejaVu Serif"/>
              </a:rPr>
              <a:t>MST,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T*'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 =</a:t>
            </a:r>
            <a:r>
              <a:rPr sz="2300" spc="9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*).</a:t>
            </a:r>
            <a:endParaRPr sz="2300">
              <a:latin typeface="DejaVu Serif"/>
              <a:cs typeface="DejaVu Serif"/>
            </a:endParaRPr>
          </a:p>
          <a:p>
            <a:pPr marL="444500" marR="250190" algn="just">
              <a:lnSpc>
                <a:spcPts val="2680"/>
              </a:lnSpc>
              <a:spcBef>
                <a:spcPts val="1130"/>
              </a:spcBef>
            </a:pP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Note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that 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|</a:t>
            </a:r>
            <a:r>
              <a:rPr sz="2300" i="1" spc="5" dirty="0">
                <a:solidFill>
                  <a:srgbClr val="191919"/>
                </a:solidFill>
                <a:latin typeface="DejaVu Serif"/>
                <a:cs typeface="DejaVu Serif"/>
              </a:rPr>
              <a:t>T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–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'| = 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|</a:t>
            </a:r>
            <a:r>
              <a:rPr sz="2300" i="1" spc="5" dirty="0">
                <a:solidFill>
                  <a:srgbClr val="191919"/>
                </a:solidFill>
                <a:latin typeface="DejaVu Serif"/>
                <a:cs typeface="DejaVu Serif"/>
              </a:rPr>
              <a:t>T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– </a:t>
            </a:r>
            <a:r>
              <a:rPr sz="2300" i="1" spc="-5" dirty="0">
                <a:solidFill>
                  <a:srgbClr val="191919"/>
                </a:solidFill>
                <a:latin typeface="DejaVu Serif"/>
                <a:cs typeface="DejaVu Serif"/>
              </a:rPr>
              <a:t>T*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|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– 1. Therefore, if we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repeat this 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process once for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each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edge in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–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, we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will have converted 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into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while preserving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). Thus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 =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).</a:t>
            </a:r>
            <a:r>
              <a:rPr sz="2300" spc="5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■</a:t>
            </a:r>
            <a:endParaRPr sz="23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3532</TotalTime>
  <Words>3465</Words>
  <Application>Microsoft Office PowerPoint</Application>
  <PresentationFormat>Custom</PresentationFormat>
  <Paragraphs>2359</Paragraphs>
  <Slides>128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2" baseType="lpstr">
      <vt:lpstr>Calibri</vt:lpstr>
      <vt:lpstr>DejaVu Serif</vt:lpstr>
      <vt:lpstr>Times New Roman</vt:lpstr>
      <vt:lpstr>Office Theme</vt:lpstr>
      <vt:lpstr>Outline </vt:lpstr>
      <vt:lpstr>A Different Approach: Kruskal's Algorithm</vt:lpstr>
      <vt:lpstr>Kruskal's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Showing Correctness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Correctness Proof Intuition</vt:lpstr>
      <vt:lpstr>PowerPoint Presentation</vt:lpstr>
      <vt:lpstr>Implementing Kruskal's Algorithm</vt:lpstr>
      <vt:lpstr>Kruskal's Algorithm</vt:lpstr>
      <vt:lpstr>Speeding up Kruskal's</vt:lpstr>
      <vt:lpstr>Set Partitions</vt:lpstr>
      <vt:lpstr>Kruskal's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 for Today</dc:title>
  <dc:creator>Keith Schwarz</dc:creator>
  <cp:lastModifiedBy>Tesfamichael Gebrehiwet</cp:lastModifiedBy>
  <cp:revision>4</cp:revision>
  <dcterms:created xsi:type="dcterms:W3CDTF">2022-01-07T14:12:50Z</dcterms:created>
  <dcterms:modified xsi:type="dcterms:W3CDTF">2022-01-21T10:22:09Z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2013-07-30T00:00:00Z</vt:filetime>
  </property>
  <property fmtid="{D5CDD505-2E9C-101B-9397-08002B2CF9AE}" pid="3" name="Creator">
    <vt:lpwstr>Impress</vt:lpwstr>
  </property>
  <property fmtid="{D5CDD505-2E9C-101B-9397-08002B2CF9AE}" pid="4" name="LastSaved">
    <vt:filetime>2013-07-30T00:00:00Z</vt:filetime>
  </property>
</Properties>
</file>